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0" r:id="rId5"/>
    <p:sldId id="261" r:id="rId6"/>
    <p:sldId id="262" r:id="rId7"/>
    <p:sldId id="263" r:id="rId8"/>
    <p:sldId id="264" r:id="rId9"/>
    <p:sldId id="265" r:id="rId10"/>
    <p:sldId id="256" r:id="rId1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842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031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741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91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10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873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73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310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600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748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tx1"/>
            </a:gs>
            <a:gs pos="100000">
              <a:srgbClr val="C000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0425F-D6D7-4657-80EA-4720BC2E140C}" type="datetimeFigureOut">
              <a:rPr lang="fr-FR" smtClean="0"/>
              <a:t>07/06/2012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CADFB-CACC-4190-91B9-63E334DF75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618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://sergiobarce.files.wordpress.com/2012/05/mercedes-dembo1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sergiobarce.files.wordpress.com/2012/05/mercedes-dembo1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sergiobarce.files.wordpress.com/2012/05/mercedes-dembo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262" y="51470"/>
            <a:ext cx="2992332" cy="2448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 2" descr="http://sergiobarce.files.wordpress.com/2012/05/mercedes-dembo1.jpg?w=500&amp;h=375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16290"/>
            <a:ext cx="2992331" cy="2448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79512" y="267494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Tengo el Honor y el gusto de presentaros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47864" y="206769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Con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23928" y="3210236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Nuestra simpatica Poetesa y Amiga</a:t>
            </a:r>
          </a:p>
          <a:p>
            <a:pPr algn="ctr"/>
            <a:r>
              <a:rPr lang="fr-FR" sz="3600" smtClean="0">
                <a:solidFill>
                  <a:srgbClr val="FF0000"/>
                </a:solidFill>
                <a:latin typeface="Brush Script MT" pitchFamily="66" charset="0"/>
              </a:rPr>
              <a:t>Mercedes Dembo</a:t>
            </a:r>
            <a:endParaRPr lang="fr-FR" sz="360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71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06">
        <p:sndAc>
          <p:stSnd>
            <p:snd r:embed="rId2" name="Larache l'Ezziza 1.wav"/>
          </p:stSnd>
        </p:sndAc>
      </p:transition>
    </mc:Choice>
    <mc:Fallback>
      <p:transition spd="slow" advTm="25806">
        <p:sndAc>
          <p:stSnd>
            <p:snd r:embed="rId2" name="Larache l'Ezziz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83568" y="873175"/>
            <a:ext cx="7920880" cy="923330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elticmd" pitchFamily="34" charset="0"/>
              </a:rPr>
              <a:t>HAQUETIA</a:t>
            </a:r>
            <a:endParaRPr lang="fr-FR" sz="54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elticmd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86281" y="3219822"/>
            <a:ext cx="5112568" cy="2400657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6000" smtClean="0">
                <a:solidFill>
                  <a:srgbClr val="00B050"/>
                </a:solidFill>
                <a:latin typeface="Brush Script MT" pitchFamily="66" charset="0"/>
              </a:rPr>
              <a:t>Programa Especial</a:t>
            </a:r>
          </a:p>
          <a:p>
            <a:pPr algn="ctr"/>
            <a:endParaRPr lang="fr-FR">
              <a:solidFill>
                <a:srgbClr val="00B050"/>
              </a:solidFill>
              <a:latin typeface="Brush Script MT" pitchFamily="66" charset="0"/>
            </a:endParaRPr>
          </a:p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Mercedes Dembo</a:t>
            </a:r>
          </a:p>
          <a:p>
            <a:pPr algn="ctr"/>
            <a:r>
              <a:rPr lang="fr-FR" sz="3200" smtClean="0">
                <a:solidFill>
                  <a:srgbClr val="00B050"/>
                </a:solidFill>
                <a:latin typeface="Brush Script MT" pitchFamily="66" charset="0"/>
              </a:rPr>
              <a:t>Relata ella misma sus Poemas</a:t>
            </a:r>
            <a:endParaRPr lang="fr-FR" sz="3200">
              <a:solidFill>
                <a:srgbClr val="00B05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202305" y="4227934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Hoy</a:t>
            </a:r>
            <a:endParaRPr lang="fr-FR" sz="60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8" name="Image 7" descr="http://sergiobarce.files.wordpress.com/2012/05/mercedes-dembo1.jpg?w=500&amp;h=375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427734"/>
            <a:ext cx="1878777" cy="15121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 descr="http://sergiobarce.files.wordpress.com/2012/05/mercedes-dembo1.jpg?w=500&amp;h=375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29023" y="2427734"/>
            <a:ext cx="1878777" cy="15121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9246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98"/>
    </mc:Choice>
    <mc:Fallback>
      <p:transition spd="slow" advTm="27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6" name="Espace réservé du contenu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36" y="1851025"/>
            <a:ext cx="3399377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7" name="Espace réservé du contenu 5"/>
          <p:cNvSpPr>
            <a:spLocks noGrp="1"/>
          </p:cNvSpPr>
          <p:nvPr>
            <p:ph sz="half" idx="2"/>
          </p:nvPr>
        </p:nvSpPr>
        <p:spPr>
          <a:xfrm>
            <a:off x="4643438" y="1851025"/>
            <a:ext cx="4038600" cy="2546350"/>
          </a:xfrm>
        </p:spPr>
        <p:txBody>
          <a:bodyPr>
            <a:normAutofit fontScale="77500" lnSpcReduction="2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Cunando me aleshi de ti mi Larashe,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no jammei que no te volvería a ver.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Larashe de mi niñez de mi mancevez,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mis mejjores años pase contigo.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178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53"/>
    </mc:Choice>
    <mc:Fallback>
      <p:transition spd="slow" advTm="25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49" y="1635125"/>
            <a:ext cx="3396202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4008" y="1635646"/>
            <a:ext cx="4038600" cy="2545556"/>
          </a:xfrm>
        </p:spPr>
        <p:txBody>
          <a:bodyPr>
            <a:normAutofit fontScale="77500" lnSpcReduction="2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La vida me levo tan leshos de ti, a una resiya estraña,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tierras mares tantas leguas me separan de ti,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pero siempre te levo bien dentro de mi corassón,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mi hermozza, mi Larashe l’ejbiba.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24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24"/>
    </mc:Choice>
    <mc:Fallback>
      <p:transition spd="slow" advTm="21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3" y="1851025"/>
            <a:ext cx="3395133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4008" y="1059582"/>
            <a:ext cx="4038600" cy="3888432"/>
          </a:xfrm>
        </p:spPr>
        <p:txBody>
          <a:bodyPr>
            <a:noAutofit/>
          </a:bodyPr>
          <a:lstStyle/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Soño con tus blancas cazas, con tus playas risueñas,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¿quien lalea por tu arena?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en ella deshi mis huellas.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¿Quien atraviese el río en la barca?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todavia oigo nuestras rizas,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cunando nadabamos hacia los vapores Portugueses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sz="2000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que venían a peshcar los boquerones.</a:t>
            </a:r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 sz="2000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1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97"/>
    </mc:Choice>
    <mc:Fallback>
      <p:transition spd="slow" advTm="26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3" y="1851025"/>
            <a:ext cx="3395133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16016" y="1851670"/>
            <a:ext cx="4038600" cy="2545556"/>
          </a:xfrm>
        </p:spPr>
        <p:txBody>
          <a:bodyPr>
            <a:normAutofit fontScale="77500" lnSpcReduction="2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Loz marineros moz ofrecían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vino tinto y boquerones fritos,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que uen tiempo pasabamos,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me sacreaba enseguida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ellos se areían de mi.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9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7"/>
    </mc:Choice>
    <mc:Fallback>
      <p:transition spd="slow" advTm="17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8" y="1635125"/>
            <a:ext cx="3395133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4008" y="1635646"/>
            <a:ext cx="4038600" cy="2545556"/>
          </a:xfrm>
        </p:spPr>
        <p:txBody>
          <a:bodyPr>
            <a:normAutofit fontScale="92500" lnSpcReduction="1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Tu balcón shalea en el sol,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no hay joya máz endiamantada más fermozza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en todo l’atlantico.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5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70"/>
    </mc:Choice>
    <mc:Fallback>
      <p:transition spd="slow" advTm="14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3" y="1635125"/>
            <a:ext cx="3395133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4008" y="1203598"/>
            <a:ext cx="4038600" cy="3384376"/>
          </a:xfrm>
        </p:spPr>
        <p:txBody>
          <a:bodyPr>
            <a:normAutofit fontScale="77500" lnSpcReduction="2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Mizmo tus leones siguen impasibles,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taleando fielmente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sobre el mentado Jardín de las Esperides.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Un abel’ha de sicretos guarda esejardín,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de amores enjubilados,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de aventuras prohibidas,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de lágrimas vertidas.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5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854"/>
    </mc:Choice>
    <mc:Fallback>
      <p:transition spd="slow" advTm="24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83" y="1779588"/>
            <a:ext cx="3395133" cy="25463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16016" y="1203598"/>
            <a:ext cx="4038600" cy="3121620"/>
          </a:xfrm>
        </p:spPr>
        <p:txBody>
          <a:bodyPr>
            <a:normAutofit fontScale="85000" lnSpcReduction="20000"/>
          </a:bodyPr>
          <a:lstStyle/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Larashe l’eziza anque stoy tan aleshada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sempre m’acodro de ti,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en mi alma te tengo scondida,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tantas membranzas alegres me deshates,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es-ES" b="1">
                <a:solidFill>
                  <a:srgbClr val="92D050"/>
                </a:solidFill>
                <a:latin typeface="David" pitchFamily="34" charset="-79"/>
                <a:cs typeface="David" pitchFamily="34" charset="-79"/>
              </a:rPr>
              <a:t>no quero morir sin verte otra vez.</a:t>
            </a:r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  <a:p>
            <a:endParaRPr lang="fr-FR">
              <a:solidFill>
                <a:srgbClr val="92D05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InflateTop">
              <a:avLst/>
            </a:prstTxWarp>
            <a:no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Celticmd" pitchFamily="34" charset="0"/>
              </a:rPr>
              <a:t>LARASHE L’EZZIZA</a:t>
            </a:r>
            <a:r>
              <a:rPr lang="fr-FR" sz="2800">
                <a:solidFill>
                  <a:srgbClr val="FFFF00"/>
                </a:solidFill>
                <a:latin typeface="Celticmd" pitchFamily="34" charset="0"/>
              </a:rPr>
              <a:t/>
            </a:r>
            <a:br>
              <a:rPr lang="fr-FR" sz="2800">
                <a:solidFill>
                  <a:srgbClr val="FFFF00"/>
                </a:solidFill>
                <a:latin typeface="Celticmd" pitchFamily="34" charset="0"/>
              </a:rPr>
            </a:br>
            <a:endParaRPr lang="fr-FR" sz="28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92080" y="4443958"/>
            <a:ext cx="29001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0000"/>
                </a:solidFill>
                <a:latin typeface="Brush Script MT" pitchFamily="66" charset="0"/>
              </a:rPr>
              <a:t>Mercedes Dembo Barcessat</a:t>
            </a:r>
            <a:endParaRPr lang="fr-FR" sz="240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72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03"/>
    </mc:Choice>
    <mc:Fallback>
      <p:transition spd="slow" advTm="24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rache 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262" y="51470"/>
            <a:ext cx="2992332" cy="2448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 2" descr="http://sergiobarce.files.wordpress.com/2012/05/mercedes-dembo1.jpg?w=500&amp;h=375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16290"/>
            <a:ext cx="2992331" cy="2448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0" y="195486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smtClean="0">
                <a:solidFill>
                  <a:srgbClr val="FFFF00"/>
                </a:solidFill>
                <a:latin typeface="Brush Script MT" pitchFamily="66" charset="0"/>
              </a:rPr>
              <a:t>A Bientôt</a:t>
            </a:r>
            <a:endParaRPr lang="fr-FR" sz="5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43851" y="177530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POUR  UNE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243851" y="3278761"/>
            <a:ext cx="5184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smtClean="0">
                <a:solidFill>
                  <a:srgbClr val="FFFF00"/>
                </a:solidFill>
                <a:latin typeface="Brush Script MT" pitchFamily="66" charset="0"/>
              </a:rPr>
              <a:t>Prochaine edition</a:t>
            </a:r>
            <a:endParaRPr lang="fr-FR" sz="5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311280" y="4379787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0000"/>
                </a:solidFill>
                <a:latin typeface="Brush Script MT" pitchFamily="66" charset="0"/>
              </a:rPr>
              <a:t>Juin 2012</a:t>
            </a:r>
            <a:endParaRPr lang="fr-FR" sz="320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2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76">
        <p:sndAc>
          <p:stSnd>
            <p:snd r:embed="rId2" name="Larache  ezziza 2.wav"/>
          </p:stSnd>
        </p:sndAc>
      </p:transition>
    </mc:Choice>
    <mc:Fallback>
      <p:transition spd="slow" advTm="21776">
        <p:sndAc>
          <p:stSnd>
            <p:snd r:embed="rId2" name="Larache  ezziz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3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800"/>
                            </p:stCondLst>
                            <p:childTnLst>
                              <p:par>
                                <p:cTn id="4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283</Words>
  <Application>Microsoft Office PowerPoint</Application>
  <PresentationFormat>Affichage à l'écran (16:9)</PresentationFormat>
  <Paragraphs>57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LARASHE L’EZZIZA </vt:lpstr>
      <vt:lpstr>LARASHE L’EZZIZA </vt:lpstr>
      <vt:lpstr>LARASHE L’EZZIZA </vt:lpstr>
      <vt:lpstr>LARASHE L’EZZIZA </vt:lpstr>
      <vt:lpstr>LARASHE L’EZZIZA </vt:lpstr>
      <vt:lpstr>LARASHE L’EZZIZA </vt:lpstr>
      <vt:lpstr>LARASHE L’EZZIZA 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22</cp:revision>
  <dcterms:created xsi:type="dcterms:W3CDTF">2012-06-06T22:22:22Z</dcterms:created>
  <dcterms:modified xsi:type="dcterms:W3CDTF">2012-06-07T14:22:56Z</dcterms:modified>
</cp:coreProperties>
</file>