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8" d="100"/>
          <a:sy n="148" d="100"/>
        </p:scale>
        <p:origin x="678" y="12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fr"/>
              <a:t>toutes ces images viennent de la toile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fr"/>
              <a:t>Le Connemara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49" name="Shape 49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83" name="Shape 183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63" name="Shape 63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70" name="Shape 70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77" name="Shape 77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84" name="Shape 84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91" name="Shape 91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98" name="Shape 98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Affichage à l'écran (4:3)</PresentationFormat>
  <Paragraphs>2</Paragraphs>
  <Slides>21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/>
      <vt:lpstr/>
      <vt:lpstr>Le Connemara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Connemara</dc:title>
  <dc:creator>phildu</dc:creator>
  <cp:lastModifiedBy>phildu</cp:lastModifiedBy>
  <cp:revision>1</cp:revision>
  <dcterms:modified xsi:type="dcterms:W3CDTF">2012-06-02T18:18:54Z</dcterms:modified>
</cp:coreProperties>
</file>