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20327-E0C6-440A-BDD5-FD94631F6006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20923B-7C9C-4F8A-A1B4-20C54716176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0923B-7C9C-4F8A-A1B4-20C54716176C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0923B-7C9C-4F8A-A1B4-20C54716176C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0923B-7C9C-4F8A-A1B4-20C54716176C}" type="slidenum">
              <a:rPr lang="fr-FR" smtClean="0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0923B-7C9C-4F8A-A1B4-20C54716176C}" type="slidenum">
              <a:rPr lang="fr-FR" smtClean="0"/>
              <a:t>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3503D-16DC-42C8-A63A-F86F74C7CA9A}" type="datetimeFigureOut">
              <a:rPr lang="fr-FR" smtClean="0"/>
              <a:t>25/05/2012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DAE91-7311-44EF-88CE-849E57819755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2571744"/>
            <a:ext cx="7772400" cy="1470025"/>
          </a:xfrm>
        </p:spPr>
        <p:txBody>
          <a:bodyPr/>
          <a:lstStyle/>
          <a:p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Les joies de </a:t>
            </a:r>
            <a:r>
              <a:rPr lang="fr-F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Wikipedia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3314" name="Picture 2" descr="https://encrypted-tbn1.google.com/images?q=tbn:ANd9GcSuVLn_SxhjTW4t4MCuiG6DN5nl4r3IrdA3Dw0h9J2_uWzN0B2Eu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428604"/>
            <a:ext cx="2276475" cy="2009776"/>
          </a:xfrm>
          <a:prstGeom prst="rect">
            <a:avLst/>
          </a:prstGeom>
          <a:noFill/>
        </p:spPr>
      </p:pic>
      <p:pic>
        <p:nvPicPr>
          <p:cNvPr id="6" name="Picture 2" descr="https://encrypted-tbn1.google.com/images?q=tbn:ANd9GcSuVLn_SxhjTW4t4MCuiG6DN5nl4r3IrdA3Dw0h9J2_uWzN0B2Eu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143380"/>
            <a:ext cx="2286016" cy="20181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Wikipédia  l encyclopédie libre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209394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Wikipédia  II encyclopédie libre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210938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Girafe   Wikipédia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1274766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</Words>
  <Application>Microsoft Office PowerPoint</Application>
  <PresentationFormat>Affichage à l'écran (4:3)</PresentationFormat>
  <Paragraphs>5</Paragraphs>
  <Slides>4</Slides>
  <Notes>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Les joies de Wikipedia</vt:lpstr>
      <vt:lpstr>Diapositive 2</vt:lpstr>
      <vt:lpstr>Diapositive 3</vt:lpstr>
      <vt:lpstr>Diapositive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joies de Wikipedia</dc:title>
  <dc:creator>COURAUD</dc:creator>
  <cp:lastModifiedBy>COURAUD</cp:lastModifiedBy>
  <cp:revision>1</cp:revision>
  <dcterms:created xsi:type="dcterms:W3CDTF">2012-05-25T16:46:54Z</dcterms:created>
  <dcterms:modified xsi:type="dcterms:W3CDTF">2012-05-25T16:52:54Z</dcterms:modified>
</cp:coreProperties>
</file>