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79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6" r:id="rId17"/>
    <p:sldId id="271" r:id="rId18"/>
    <p:sldId id="272" r:id="rId19"/>
    <p:sldId id="273" r:id="rId20"/>
    <p:sldId id="274" r:id="rId21"/>
    <p:sldId id="275" r:id="rId22"/>
    <p:sldId id="277" r:id="rId23"/>
    <p:sldId id="278" r:id="rId2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6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Titr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cxnSp>
        <p:nvCxnSpPr>
          <p:cNvPr id="8" name="Connecteur droit 7"/>
          <p:cNvCxnSpPr/>
          <p:nvPr/>
        </p:nvCxnSpPr>
        <p:spPr>
          <a:xfrm>
            <a:off x="1463627" y="3550127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/>
          <p:cNvCxnSpPr/>
          <p:nvPr/>
        </p:nvCxnSpPr>
        <p:spPr>
          <a:xfrm>
            <a:off x="4708575" y="3550127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lipse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FD6EC-02C8-41E7-9482-D498A91914B2}" type="datetimeFigureOut">
              <a:rPr lang="fr-FR" smtClean="0"/>
              <a:pPr/>
              <a:t>01/05/2012</a:t>
            </a:fld>
            <a:endParaRPr lang="fr-FR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BBA235-B49B-4943-A550-34461E60DE19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D2FD6EC-02C8-41E7-9482-D498A91914B2}" type="datetimeFigureOut">
              <a:rPr lang="fr-FR" smtClean="0"/>
              <a:pPr/>
              <a:t>01/05/2012</a:t>
            </a:fld>
            <a:endParaRPr lang="fr-FR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0BBA235-B49B-4943-A550-34461E60DE19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FD6EC-02C8-41E7-9482-D498A91914B2}" type="datetimeFigureOut">
              <a:rPr lang="fr-FR" smtClean="0"/>
              <a:pPr/>
              <a:t>01/05/2012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A235-B49B-4943-A550-34461E60DE19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4958865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685800" y="4916993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FD6EC-02C8-41E7-9482-D498A91914B2}" type="datetimeFigureOut">
              <a:rPr lang="fr-FR" smtClean="0"/>
              <a:pPr/>
              <a:t>01/05/2012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A235-B49B-4943-A550-34461E60DE19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A235-B49B-4943-A550-34461E60DE19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FD6EC-02C8-41E7-9482-D498A91914B2}" type="datetimeFigureOut">
              <a:rPr lang="fr-FR" smtClean="0"/>
              <a:pPr/>
              <a:t>01/05/2012</a:t>
            </a:fld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2" name="Espace réservé du contenu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4" name="Espace réservé du contenu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idx="3"/>
          </p:nvPr>
        </p:nvSpPr>
        <p:spPr>
          <a:xfrm>
            <a:off x="4648201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562945" y="2180220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4754880" y="2180220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FD6EC-02C8-41E7-9482-D498A91914B2}" type="datetimeFigureOut">
              <a:rPr lang="fr-FR" smtClean="0"/>
              <a:pPr/>
              <a:t>01/05/2012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A235-B49B-4943-A550-34461E60DE19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FD6EC-02C8-41E7-9482-D498A91914B2}" type="datetimeFigureOut">
              <a:rPr lang="fr-FR" smtClean="0"/>
              <a:pPr/>
              <a:t>01/05/2012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A235-B49B-4943-A550-34461E60DE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contenu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1" name="Titr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D2FD6EC-02C8-41E7-9482-D498A91914B2}" type="datetimeFigureOut">
              <a:rPr lang="fr-FR" smtClean="0"/>
              <a:pPr/>
              <a:t>01/05/2012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0BBA235-B49B-4943-A550-34461E60DE19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FD6EC-02C8-41E7-9482-D498A91914B2}" type="datetimeFigureOut">
              <a:rPr lang="fr-FR" smtClean="0"/>
              <a:pPr/>
              <a:t>01/05/2012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BBA235-B49B-4943-A550-34461E60DE19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FD6EC-02C8-41E7-9482-D498A91914B2}" type="datetimeFigureOut">
              <a:rPr lang="fr-FR" smtClean="0"/>
              <a:pPr/>
              <a:t>01/05/2012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A235-B49B-4943-A550-34461E60DE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FD6EC-02C8-41E7-9482-D498A91914B2}" type="datetimeFigureOut">
              <a:rPr lang="fr-FR" smtClean="0"/>
              <a:pPr/>
              <a:t>01/05/2012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A235-B49B-4943-A550-34461E60DE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/>
          <p:cNvSpPr>
            <a:spLocks noGrp="1"/>
          </p:cNvSpPr>
          <p:nvPr>
            <p:ph type="body" idx="1"/>
          </p:nvPr>
        </p:nvSpPr>
        <p:spPr>
          <a:xfrm>
            <a:off x="457200" y="1447801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D2FD6EC-02C8-41E7-9482-D498A91914B2}" type="datetimeFigureOut">
              <a:rPr lang="fr-FR" smtClean="0"/>
              <a:pPr/>
              <a:t>01/05/2012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0BBA235-B49B-4943-A550-34461E60DE19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6000">
    <p:dissolve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Propri&#233;taire\Mes%20documents\Ma%20musique\NOLWEN%20LEROY-BRETONE%20by%20jl70\02-LA%20JUMENT%20DE%20MICHAO_002.mp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2060"/>
                </a:solidFill>
                <a:latin typeface="Abilene" pitchFamily="2" charset="0"/>
              </a:rPr>
              <a:t>A  plumes , à poils, à écailles  et carapace</a:t>
            </a:r>
            <a:endParaRPr lang="fr-FR" dirty="0">
              <a:solidFill>
                <a:srgbClr val="002060"/>
              </a:solidFill>
              <a:latin typeface="Abilene" pitchFamily="2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FF0000"/>
                </a:solidFill>
                <a:latin typeface="Abilene" pitchFamily="2" charset="0"/>
              </a:rPr>
              <a:t>Tous nos compagnons</a:t>
            </a:r>
            <a:endParaRPr lang="fr-FR" dirty="0">
              <a:solidFill>
                <a:srgbClr val="FF0000"/>
              </a:solidFill>
              <a:latin typeface="Abilene" pitchFamily="2" charset="0"/>
            </a:endParaRPr>
          </a:p>
        </p:txBody>
      </p:sp>
      <p:pic>
        <p:nvPicPr>
          <p:cNvPr id="6" name="02-LA JUMENT DE MICHAO_00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899525" y="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3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0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553" y="5661249"/>
            <a:ext cx="41894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Eole ma chienne Boxer</a:t>
            </a:r>
            <a:endParaRPr lang="fr-FR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0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0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M_24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99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11" y="0"/>
            <a:ext cx="7739979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 rot="19720860">
            <a:off x="22800" y="1626708"/>
            <a:ext cx="4017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err="1" smtClean="0">
                <a:solidFill>
                  <a:srgbClr val="002060"/>
                </a:solidFill>
                <a:latin typeface="Abilene" pitchFamily="2" charset="0"/>
              </a:rPr>
              <a:t>Foly</a:t>
            </a:r>
            <a:r>
              <a:rPr lang="fr-FR" sz="2800" dirty="0" smtClean="0">
                <a:solidFill>
                  <a:srgbClr val="002060"/>
                </a:solidFill>
                <a:latin typeface="Abilene" pitchFamily="2" charset="0"/>
              </a:rPr>
              <a:t> ma petite </a:t>
            </a:r>
            <a:r>
              <a:rPr lang="fr-FR" sz="2800" dirty="0" err="1" smtClean="0">
                <a:solidFill>
                  <a:srgbClr val="002060"/>
                </a:solidFill>
                <a:latin typeface="Abilene" pitchFamily="2" charset="0"/>
              </a:rPr>
              <a:t>chattoune</a:t>
            </a:r>
            <a:endParaRPr lang="fr-FR" sz="2800" dirty="0">
              <a:solidFill>
                <a:srgbClr val="002060"/>
              </a:solidFill>
              <a:latin typeface="Abilene" pitchFamily="2" charset="0"/>
            </a:endParaRPr>
          </a:p>
        </p:txBody>
      </p:sp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pie de IMG_10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199" y="0"/>
            <a:ext cx="7495603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aco-f1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88640"/>
            <a:ext cx="4968552" cy="6439734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B G 3 mo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7472"/>
            <a:ext cx="9144000" cy="6103056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0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7472"/>
            <a:ext cx="9144000" cy="6103056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0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10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9236"/>
            <a:ext cx="9144000" cy="6099528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0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9236"/>
            <a:ext cx="9144000" cy="6099528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9236"/>
            <a:ext cx="9144000" cy="6099528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80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6671"/>
            <a:ext cx="9144000" cy="6104659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1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6671"/>
            <a:ext cx="9144000" cy="6104659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1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6671"/>
            <a:ext cx="9144000" cy="6104659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86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1271"/>
            <a:ext cx="9144000" cy="611546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86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1633"/>
            <a:ext cx="9144000" cy="6514735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86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0037"/>
            <a:ext cx="9144000" cy="6117928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1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6671"/>
            <a:ext cx="9144000" cy="6104659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1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6671"/>
            <a:ext cx="9144000" cy="6104659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es animaux de Papy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animaux de Papy</Template>
  <TotalTime>6</TotalTime>
  <Words>21</Words>
  <Application>Microsoft Office PowerPoint</Application>
  <PresentationFormat>Affichage à l'écran (4:3)</PresentationFormat>
  <Paragraphs>4</Paragraphs>
  <Slides>23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Les animaux de Papy</vt:lpstr>
      <vt:lpstr>Tous nos compagnons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animaux de mon Papy et de ma Mamie </dc:title>
  <dc:creator>PASTA</dc:creator>
  <cp:lastModifiedBy>PASTA</cp:lastModifiedBy>
  <cp:revision>2</cp:revision>
  <dcterms:created xsi:type="dcterms:W3CDTF">2012-04-30T08:43:21Z</dcterms:created>
  <dcterms:modified xsi:type="dcterms:W3CDTF">2012-05-01T03:58:48Z</dcterms:modified>
</cp:coreProperties>
</file>