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63" r:id="rId2"/>
    <p:sldId id="315" r:id="rId3"/>
    <p:sldId id="340" r:id="rId4"/>
    <p:sldId id="316" r:id="rId5"/>
    <p:sldId id="336" r:id="rId6"/>
    <p:sldId id="317" r:id="rId7"/>
    <p:sldId id="348" r:id="rId8"/>
    <p:sldId id="318" r:id="rId9"/>
    <p:sldId id="349" r:id="rId10"/>
    <p:sldId id="319" r:id="rId11"/>
    <p:sldId id="350" r:id="rId12"/>
    <p:sldId id="320" r:id="rId13"/>
    <p:sldId id="351" r:id="rId14"/>
    <p:sldId id="321" r:id="rId15"/>
    <p:sldId id="352" r:id="rId16"/>
    <p:sldId id="322" r:id="rId17"/>
    <p:sldId id="353" r:id="rId18"/>
    <p:sldId id="323" r:id="rId19"/>
    <p:sldId id="354" r:id="rId20"/>
    <p:sldId id="324" r:id="rId21"/>
    <p:sldId id="325" r:id="rId22"/>
    <p:sldId id="328" r:id="rId23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k00c0nUoezCgJrPZ5GidA==" hashData="O3mmlZQ+Mkh0nsIfu7TmagNvsv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33"/>
    <a:srgbClr val="FFFF00"/>
    <a:srgbClr val="339933"/>
    <a:srgbClr val="FF9966"/>
    <a:srgbClr val="0099CC"/>
    <a:srgbClr val="9999FF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80" autoAdjust="0"/>
    <p:restoredTop sz="96756" autoAdjust="0"/>
  </p:normalViewPr>
  <p:slideViewPr>
    <p:cSldViewPr>
      <p:cViewPr>
        <p:scale>
          <a:sx n="94" d="100"/>
          <a:sy n="94" d="100"/>
        </p:scale>
        <p:origin x="-595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88B910D-8CF1-4D9F-8761-113386E6A5C5}" type="datetimeFigureOut">
              <a:rPr lang="fr-CH"/>
              <a:pPr>
                <a:defRPr/>
              </a:pPr>
              <a:t>25.04.2012</a:t>
            </a:fld>
            <a:endParaRPr lang="fr-CH"/>
          </a:p>
        </p:txBody>
      </p:sp>
      <p:sp>
        <p:nvSpPr>
          <p:cNvPr id="491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51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 noProof="0" smtClean="0"/>
              <a:t>Cliquez pour modifier les styles du texte du masque</a:t>
            </a:r>
          </a:p>
          <a:p>
            <a:pPr lvl="1"/>
            <a:r>
              <a:rPr lang="fr-CH" noProof="0" smtClean="0"/>
              <a:t>Deuxième niveau</a:t>
            </a:r>
          </a:p>
          <a:p>
            <a:pPr lvl="2"/>
            <a:r>
              <a:rPr lang="fr-CH" noProof="0" smtClean="0"/>
              <a:t>Troisième niveau</a:t>
            </a:r>
          </a:p>
          <a:p>
            <a:pPr lvl="3"/>
            <a:r>
              <a:rPr lang="fr-CH" noProof="0" smtClean="0"/>
              <a:t>Quatrième niveau</a:t>
            </a:r>
          </a:p>
          <a:p>
            <a:pPr lvl="4"/>
            <a:r>
              <a:rPr lang="fr-CH" noProof="0" smtClean="0"/>
              <a:t>Cinquième niveau</a:t>
            </a:r>
          </a:p>
        </p:txBody>
      </p:sp>
      <p:sp>
        <p:nvSpPr>
          <p:cNvPr id="151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151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40BF29B-91D8-4335-820E-2D03F7211EA3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104673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Espace réservé des commentaire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fr-CH" smtClean="0"/>
          </a:p>
        </p:txBody>
      </p:sp>
      <p:sp>
        <p:nvSpPr>
          <p:cNvPr id="50180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Monotype Corsiva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Monotype Corsiva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Monotype Corsiva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Monotype Corsiva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Monotype Corsiva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Monotype Corsiva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Monotype Corsiva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Monotype Corsiva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Monotype Corsiva" pitchFamily="66" charset="0"/>
              </a:defRPr>
            </a:lvl9pPr>
          </a:lstStyle>
          <a:p>
            <a:pPr eaLnBrk="1" hangingPunct="1"/>
            <a:fld id="{A8F2BE44-10BF-4F38-AD8F-853B14AF7EAA}" type="slidenum">
              <a:rPr lang="fr-CH" sz="1200" smtClean="0"/>
              <a:pPr eaLnBrk="1" hangingPunct="1"/>
              <a:t>2</a:t>
            </a:fld>
            <a:endParaRPr lang="fr-CH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E7CCA-9A78-4099-B6A7-9DCE40878407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68067337"/>
      </p:ext>
    </p:extLst>
  </p:cSld>
  <p:clrMapOvr>
    <a:masterClrMapping/>
  </p:clrMapOvr>
  <p:transition spd="slow" advTm="6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A85E1-D5F7-42E5-8B75-14276F89C4F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9495519"/>
      </p:ext>
    </p:extLst>
  </p:cSld>
  <p:clrMapOvr>
    <a:masterClrMapping/>
  </p:clrMapOvr>
  <p:transition spd="slow" advTm="6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C0B96-4A9C-4E48-A3D7-68BD52C2B6A6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58649408"/>
      </p:ext>
    </p:extLst>
  </p:cSld>
  <p:clrMapOvr>
    <a:masterClrMapping/>
  </p:clrMapOvr>
  <p:transition spd="slow" advTm="6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97C96-49F9-4677-9B3D-C8668F45B48C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28578938"/>
      </p:ext>
    </p:extLst>
  </p:cSld>
  <p:clrMapOvr>
    <a:masterClrMapping/>
  </p:clrMapOvr>
  <p:transition spd="slow" advTm="6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8BACE-8181-43C2-9319-709D200F653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5383281"/>
      </p:ext>
    </p:extLst>
  </p:cSld>
  <p:clrMapOvr>
    <a:masterClrMapping/>
  </p:clrMapOvr>
  <p:transition spd="slow" advTm="6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B2855-925B-4A41-87E8-63EFC3FBBE4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42282169"/>
      </p:ext>
    </p:extLst>
  </p:cSld>
  <p:clrMapOvr>
    <a:masterClrMapping/>
  </p:clrMapOvr>
  <p:transition spd="slow" advTm="6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D5CC4-7675-46F7-97E5-53CCFF3EC10A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28556652"/>
      </p:ext>
    </p:extLst>
  </p:cSld>
  <p:clrMapOvr>
    <a:masterClrMapping/>
  </p:clrMapOvr>
  <p:transition spd="slow" advTm="6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27F17-028B-4A50-A98B-4041EDED7044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06240592"/>
      </p:ext>
    </p:extLst>
  </p:cSld>
  <p:clrMapOvr>
    <a:masterClrMapping/>
  </p:clrMapOvr>
  <p:transition spd="slow" advTm="6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BB71D-3E26-47F7-AFA3-E943A0481D20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30475969"/>
      </p:ext>
    </p:extLst>
  </p:cSld>
  <p:clrMapOvr>
    <a:masterClrMapping/>
  </p:clrMapOvr>
  <p:transition spd="slow" advTm="6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98E4B-3785-4F22-AB4C-7F590B4E4D0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96455545"/>
      </p:ext>
    </p:extLst>
  </p:cSld>
  <p:clrMapOvr>
    <a:masterClrMapping/>
  </p:clrMapOvr>
  <p:transition spd="slow" advTm="6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3670C-92BE-4CC6-BD6E-EA728DE9889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6321557"/>
      </p:ext>
    </p:extLst>
  </p:cSld>
  <p:clrMapOvr>
    <a:masterClrMapping/>
  </p:clrMapOvr>
  <p:transition spd="slow" advTm="6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9AD2E1A0-5432-484B-AC75-B735ABAA5E54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4" r:id="rId1"/>
    <p:sldLayoutId id="2147483915" r:id="rId2"/>
    <p:sldLayoutId id="2147483916" r:id="rId3"/>
    <p:sldLayoutId id="2147483917" r:id="rId4"/>
    <p:sldLayoutId id="2147483918" r:id="rId5"/>
    <p:sldLayoutId id="2147483919" r:id="rId6"/>
    <p:sldLayoutId id="2147483920" r:id="rId7"/>
    <p:sldLayoutId id="2147483921" r:id="rId8"/>
    <p:sldLayoutId id="2147483922" r:id="rId9"/>
    <p:sldLayoutId id="2147483923" r:id="rId10"/>
    <p:sldLayoutId id="2147483924" r:id="rId11"/>
  </p:sldLayoutIdLst>
  <p:transition spd="slow" advTm="8000"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ggocmoi.wordpress.com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800x600_adidas_originals_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8" name="Picture 16" descr="galerie-membre,fleur-muguet,mugu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8208963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9" name="Picture 17" descr="galerie-membre,fleur-muguet,mugu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981075"/>
            <a:ext cx="7439025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0" name="Picture 18" descr="galerie-membre,fleur-muguet,mugu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981075"/>
            <a:ext cx="7439025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1" name="Rectangle 19"/>
          <p:cNvSpPr>
            <a:spLocks noChangeArrowheads="1"/>
          </p:cNvSpPr>
          <p:nvPr/>
        </p:nvSpPr>
        <p:spPr bwMode="auto">
          <a:xfrm>
            <a:off x="1547813" y="1196975"/>
            <a:ext cx="6048375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 sz="66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... Le Muguet ...</a:t>
            </a:r>
          </a:p>
          <a:p>
            <a:pPr algn="ctr">
              <a:defRPr/>
            </a:pPr>
            <a:r>
              <a:rPr lang="fr-CH" sz="44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Du 1</a:t>
            </a:r>
            <a:r>
              <a:rPr lang="fr-CH" sz="4400" baseline="30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er</a:t>
            </a:r>
            <a:r>
              <a:rPr lang="fr-CH" sz="44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mai </a:t>
            </a:r>
            <a:r>
              <a:rPr lang="fr-CH" sz="4400" dirty="0" smtClean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2012</a:t>
            </a:r>
            <a:endParaRPr lang="fr-CH" sz="4400" dirty="0">
              <a:solidFill>
                <a:srgbClr val="CCFF33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332" name="Rectangle 20"/>
          <p:cNvSpPr>
            <a:spLocks noChangeArrowheads="1"/>
          </p:cNvSpPr>
          <p:nvPr/>
        </p:nvSpPr>
        <p:spPr bwMode="auto">
          <a:xfrm>
            <a:off x="2663825" y="3284538"/>
            <a:ext cx="3816350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 sz="44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Présenté par </a:t>
            </a:r>
          </a:p>
          <a:p>
            <a:pPr algn="ctr">
              <a:defRPr/>
            </a:pPr>
            <a:r>
              <a:rPr lang="fr-CH" sz="44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... Ggo ...</a:t>
            </a:r>
          </a:p>
        </p:txBody>
      </p:sp>
      <p:sp>
        <p:nvSpPr>
          <p:cNvPr id="13333" name="Rectangle 21"/>
          <p:cNvSpPr>
            <a:spLocks noChangeArrowheads="1"/>
          </p:cNvSpPr>
          <p:nvPr/>
        </p:nvSpPr>
        <p:spPr bwMode="auto">
          <a:xfrm>
            <a:off x="2339975" y="5084763"/>
            <a:ext cx="4535488" cy="52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 sz="280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Automatique et musical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000">
        <p:fade/>
        <p:sndAc>
          <p:stSnd loop="1">
            <p:snd r:embed="rId2" name="Band of Horses - The Funeral.wav"/>
          </p:stSnd>
        </p:sndAc>
      </p:transition>
    </mc:Choice>
    <mc:Fallback xmlns="">
      <p:transition spd="med" advTm="8000">
        <p:fade/>
        <p:sndAc>
          <p:stSnd loop="1">
            <p:snd r:embed="rId5" name="Band of Horses - The Funer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1" grpId="0"/>
      <p:bldP spid="13332" grpId="0"/>
      <p:bldP spid="1333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6" name="Picture 4" descr="image_7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8135938" cy="590550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5957" name="Picture 5" descr="image_7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765175"/>
            <a:ext cx="7194550" cy="5222875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5958" name="Picture 6" descr="image_7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765175"/>
            <a:ext cx="7194550" cy="5222875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5959" name="Picture 7" descr="image_7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765175"/>
            <a:ext cx="7194550" cy="5222875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25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25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25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5" y="-1611439"/>
            <a:ext cx="9540875" cy="9936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483" name="Picture 3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5" y="457200"/>
            <a:ext cx="5976938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484" name="Picture 4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25" y="457200"/>
            <a:ext cx="7488238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1511300" y="2063980"/>
            <a:ext cx="6264275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 sz="54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 ce jour de 1er mai</a:t>
            </a:r>
          </a:p>
          <a:p>
            <a:pPr algn="ctr">
              <a:defRPr/>
            </a:pPr>
            <a:r>
              <a:rPr lang="fr-CH" sz="54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 vous souhaite</a:t>
            </a:r>
          </a:p>
          <a:p>
            <a:pPr algn="ctr">
              <a:defRPr/>
            </a:pPr>
            <a:r>
              <a:rPr lang="fr-CH" sz="54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Que du bonheur</a:t>
            </a:r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0"/>
                                        <p:tgtEl>
                                          <p:spTgt spid="14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80" name="Picture 4" descr="muguet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8135938" cy="5886450"/>
          </a:xfrm>
          <a:prstGeom prst="rect">
            <a:avLst/>
          </a:prstGeom>
          <a:noFill/>
          <a:ln w="57150" cmpd="thickThin">
            <a:solidFill>
              <a:srgbClr val="3399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6981" name="Picture 5" descr="muguet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836613"/>
            <a:ext cx="7092950" cy="5132387"/>
          </a:xfrm>
          <a:prstGeom prst="rect">
            <a:avLst/>
          </a:prstGeom>
          <a:noFill/>
          <a:ln w="57150" cmpd="thickThin">
            <a:solidFill>
              <a:srgbClr val="3399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26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126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408" y="-1611315"/>
            <a:ext cx="9540875" cy="9936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483" name="Picture 3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57200"/>
            <a:ext cx="5976938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484" name="Picture 4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457200"/>
            <a:ext cx="7488238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1473890" y="1463149"/>
            <a:ext cx="626427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 délicat brin de muguet</a:t>
            </a:r>
          </a:p>
          <a:p>
            <a:pPr algn="ctr">
              <a:defRPr/>
            </a:pPr>
            <a:r>
              <a:rPr lang="fr-FR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Allergique au printemps</a:t>
            </a:r>
          </a:p>
          <a:p>
            <a:pPr algn="ctr">
              <a:defRPr/>
            </a:pPr>
            <a:r>
              <a:rPr lang="fr-FR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 mettait à tousser</a:t>
            </a:r>
          </a:p>
          <a:p>
            <a:pPr algn="ctr">
              <a:defRPr/>
            </a:pPr>
            <a:r>
              <a:rPr lang="fr-FR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Du premier mai</a:t>
            </a:r>
          </a:p>
          <a:p>
            <a:pPr algn="ctr">
              <a:defRPr/>
            </a:pPr>
            <a:r>
              <a:rPr lang="fr-FR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je ne sais quand !</a:t>
            </a:r>
            <a:endParaRPr lang="fr-CH" sz="4800" dirty="0">
              <a:solidFill>
                <a:srgbClr val="CCFF33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0"/>
                                        <p:tgtEl>
                                          <p:spTgt spid="14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4" name="Picture 4" descr="mugu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8135938" cy="590550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005" name="Picture 5" descr="mugu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836613"/>
            <a:ext cx="7243763" cy="5186362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28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128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1611316"/>
            <a:ext cx="9540875" cy="9936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483" name="Picture 3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763" y="457200"/>
            <a:ext cx="59769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484" name="Picture 4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13" y="457200"/>
            <a:ext cx="74882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1385888" y="1463939"/>
            <a:ext cx="626427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chaque éternuement</a:t>
            </a:r>
          </a:p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Ses clochettes semaient</a:t>
            </a:r>
          </a:p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D’odorants tintements</a:t>
            </a:r>
          </a:p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Qui donnaient aux passants</a:t>
            </a:r>
          </a:p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 sourire discret ...</a:t>
            </a: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0"/>
                                        <p:tgtEl>
                                          <p:spTgt spid="14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8" name="Picture 4" descr="muguet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9029" name="Picture 5" descr="muguet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836613"/>
            <a:ext cx="7348537" cy="525780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9030" name="Picture 6" descr="muguet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836613"/>
            <a:ext cx="7348537" cy="525780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29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129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129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1611316"/>
            <a:ext cx="9540875" cy="9936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483" name="Picture 3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763" y="457200"/>
            <a:ext cx="59769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484" name="Picture 4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13" y="457200"/>
            <a:ext cx="74882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1385888" y="1833271"/>
            <a:ext cx="6264275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 vous souhaite des rêves </a:t>
            </a:r>
          </a:p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n'en plus finir</a:t>
            </a:r>
          </a:p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Et l'envie d'en réaliser quelques uns.</a:t>
            </a: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0"/>
                                        <p:tgtEl>
                                          <p:spTgt spid="14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2" name="Picture 4" descr="tob0jsr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8208963" cy="59753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053" name="Picture 5" descr="tob0jsr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765175"/>
            <a:ext cx="7219950" cy="5256213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054" name="Picture 6" descr="tob0jsr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765175"/>
            <a:ext cx="7219950" cy="5256213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30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130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130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1611316"/>
            <a:ext cx="9540875" cy="9936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483" name="Picture 3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763" y="457200"/>
            <a:ext cx="59769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484" name="Picture 4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13" y="457200"/>
            <a:ext cx="74882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1385093" y="1832481"/>
            <a:ext cx="6264275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 vous souhaite d'aimer </a:t>
            </a:r>
          </a:p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Ce qu'il faut aimer</a:t>
            </a:r>
          </a:p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Et d'oublier </a:t>
            </a:r>
          </a:p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Ce qu'il faut oublier.</a:t>
            </a: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0"/>
                                        <p:tgtEl>
                                          <p:spTgt spid="14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6" name="Picture 4" descr="muguetblog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424862" cy="59880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1077" name="Picture 5" descr="muguetblog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65175"/>
            <a:ext cx="7413625" cy="5268913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1078" name="Picture 6" descr="muguetblog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65175"/>
            <a:ext cx="7413625" cy="5268913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3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131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131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1611316"/>
            <a:ext cx="9540875" cy="9936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483" name="Picture 3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763" y="457200"/>
            <a:ext cx="59769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484" name="Picture 4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13" y="457200"/>
            <a:ext cx="74882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1385093" y="1833271"/>
            <a:ext cx="6264275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 vous souhaite des passions.</a:t>
            </a:r>
          </a:p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 vous souhaite des silences.</a:t>
            </a:r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0"/>
                                        <p:tgtEl>
                                          <p:spTgt spid="14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101" name="Picture 5" descr="y1py7prk4hFhBtWvQX50a2ejVAMzPwskFF--lgltTRNx80AtZfaO0jAWCAUjgEWYIq0BEr3L9-AD1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04813"/>
            <a:ext cx="8064500" cy="600710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2102" name="Picture 6" descr="y1py7prk4hFhBtWvQX50a2ejVAMzPwskFF--lgltTRNx80AtZfaO0jAWCAUjgEWYIq0BEr3L9-AD1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765175"/>
            <a:ext cx="7050087" cy="52514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2103" name="Picture 7" descr="y1py7prk4hFhBtWvQX50a2ejVAMzPwskFF--lgltTRNx80AtZfaO0jAWCAUjgEWYIq0BEr3L9-AD1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765175"/>
            <a:ext cx="7050087" cy="52514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32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132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132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1611316"/>
            <a:ext cx="9540875" cy="9936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483" name="Picture 3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763" y="457200"/>
            <a:ext cx="59769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484" name="Picture 4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13" y="457200"/>
            <a:ext cx="74882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1385093" y="1833271"/>
            <a:ext cx="6264275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 vous souhaite </a:t>
            </a:r>
          </a:p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Des chants d’oiseaux </a:t>
            </a:r>
          </a:p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Au réveil</a:t>
            </a:r>
          </a:p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Et des rires d'enfants.</a:t>
            </a: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0"/>
                                        <p:tgtEl>
                                          <p:spTgt spid="14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4" name="Picture 4" descr="bonheur-tous-2444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424862" cy="6003925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25" name="Picture 5" descr="bonheur-tous-2444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65175"/>
            <a:ext cx="7362825" cy="5246688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26" name="Picture 6" descr="bonheur-tous-2444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65175"/>
            <a:ext cx="7362825" cy="5246688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3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13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13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1611316"/>
            <a:ext cx="9540875" cy="9936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483" name="Picture 3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763" y="457200"/>
            <a:ext cx="59769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484" name="Picture 4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13" y="457200"/>
            <a:ext cx="74882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1385888" y="1463939"/>
            <a:ext cx="626427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 vous souhaite </a:t>
            </a:r>
          </a:p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 résister à l'enlisement, </a:t>
            </a:r>
          </a:p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À L'indifférence,</a:t>
            </a:r>
          </a:p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Aux vertus négatives </a:t>
            </a:r>
          </a:p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 notre époque.</a:t>
            </a:r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0"/>
                                        <p:tgtEl>
                                          <p:spTgt spid="14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8" name="Picture 4" descr="brin%20mugu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8135938" cy="590550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4149" name="Picture 5" descr="brin%20mugu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836613"/>
            <a:ext cx="7194550" cy="5222875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4150" name="Picture 6" descr="brin%20mugu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836613"/>
            <a:ext cx="7194550" cy="5222875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3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13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134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1611316"/>
            <a:ext cx="9540875" cy="9936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483" name="Picture 3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763" y="457200"/>
            <a:ext cx="59769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484" name="Picture 4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13" y="457200"/>
            <a:ext cx="74882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1385888" y="2479602"/>
            <a:ext cx="626427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 sz="54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 vous souhaite </a:t>
            </a:r>
          </a:p>
          <a:p>
            <a:pPr algn="ctr">
              <a:defRPr/>
            </a:pPr>
            <a:r>
              <a:rPr lang="fr-CH" sz="54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Surtout d'être vous.</a:t>
            </a:r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0"/>
                                        <p:tgtEl>
                                          <p:spTgt spid="14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2" name="Picture 4" descr="muguet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8135938" cy="5983287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173" name="Picture 5" descr="muguet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765175"/>
            <a:ext cx="7112000" cy="5230813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174" name="Picture 6" descr="muguet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765175"/>
            <a:ext cx="7112000" cy="5230813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35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135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135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6" name="Picture 4" descr="Muguet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8128000" cy="5976937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6197" name="Picture 5" descr="Muguet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765175"/>
            <a:ext cx="7100887" cy="5221288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6198" name="Picture 6" descr="Muguet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765175"/>
            <a:ext cx="7100887" cy="5221288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36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136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136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719" y="-1598737"/>
            <a:ext cx="9540875" cy="9936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9267" name="Picture 3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69900"/>
            <a:ext cx="5976938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9268" name="Picture 4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25" y="469900"/>
            <a:ext cx="7416800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9270" name="Rectangle 6"/>
          <p:cNvSpPr>
            <a:spLocks noChangeArrowheads="1"/>
          </p:cNvSpPr>
          <p:nvPr/>
        </p:nvSpPr>
        <p:spPr bwMode="auto">
          <a:xfrm>
            <a:off x="1042988" y="765175"/>
            <a:ext cx="7129462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Le goût est toujours barbare </a:t>
            </a: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Quand il mêle les désirs et les émotions </a:t>
            </a: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l'appréciation de la beauté</a:t>
            </a:r>
          </a:p>
        </p:txBody>
      </p:sp>
      <p:sp>
        <p:nvSpPr>
          <p:cNvPr id="139271" name="Rectangle 7"/>
          <p:cNvSpPr>
            <a:spLocks noChangeArrowheads="1"/>
          </p:cNvSpPr>
          <p:nvPr/>
        </p:nvSpPr>
        <p:spPr bwMode="auto">
          <a:xfrm>
            <a:off x="2072005" y="2760603"/>
            <a:ext cx="4968875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fr-CH" sz="2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Musique :  </a:t>
            </a:r>
          </a:p>
          <a:p>
            <a:pPr algn="ctr">
              <a:defRPr/>
            </a:pPr>
            <a:r>
              <a:rPr lang="fr-CH" sz="2800" dirty="0" smtClean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Band </a:t>
            </a:r>
            <a:r>
              <a:rPr lang="fr-CH" sz="2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</a:t>
            </a:r>
            <a:r>
              <a:rPr lang="fr-CH" sz="2800" dirty="0" smtClean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 </a:t>
            </a:r>
            <a:r>
              <a:rPr lang="fr-CH" sz="2800" dirty="0" err="1" smtClean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Horses</a:t>
            </a:r>
            <a:r>
              <a:rPr lang="fr-CH" sz="2800" dirty="0" smtClean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 The </a:t>
            </a:r>
            <a:r>
              <a:rPr lang="fr-CH" sz="2800" dirty="0" err="1" smtClean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Funeral</a:t>
            </a:r>
            <a:endParaRPr lang="fr-CH" sz="2800" dirty="0">
              <a:solidFill>
                <a:srgbClr val="CCFF33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defRPr/>
            </a:pPr>
            <a:r>
              <a:rPr lang="fr-CH" sz="4000" dirty="0" smtClean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Les Diaporamas</a:t>
            </a:r>
          </a:p>
          <a:p>
            <a:pPr algn="ctr">
              <a:defRPr/>
            </a:pPr>
            <a:r>
              <a:rPr lang="fr-CH" sz="4000" dirty="0" smtClean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Dans </a:t>
            </a:r>
            <a:endParaRPr lang="fr-CH" sz="4000" dirty="0">
              <a:solidFill>
                <a:srgbClr val="CCFF33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72005" y="5085184"/>
            <a:ext cx="4968552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hlinkClick r:id="rId3"/>
              </a:rPr>
              <a:t>L</a:t>
            </a:r>
            <a:r>
              <a:rPr lang="fr-FR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hlinkClick r:id="rId3"/>
              </a:rPr>
              <a:t>’Espace de </a:t>
            </a:r>
            <a:r>
              <a:rPr lang="fr-FR" sz="3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hlinkClick r:id="rId3"/>
              </a:rPr>
              <a:t>G</a:t>
            </a:r>
            <a:r>
              <a:rPr lang="fr-FR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hlinkClick r:id="rId3"/>
              </a:rPr>
              <a:t>go</a:t>
            </a:r>
            <a:endParaRPr lang="fr-FR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9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139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39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9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9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39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9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9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39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500"/>
                            </p:stCondLst>
                            <p:childTnLst>
                              <p:par>
                                <p:cTn id="3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70" grpId="0"/>
      <p:bldP spid="139271" grpId="0"/>
      <p:bldP spid="7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737</TotalTime>
  <Words>178</Words>
  <Application>Microsoft Office PowerPoint</Application>
  <PresentationFormat>Affichage à l'écran (4:3)</PresentationFormat>
  <Paragraphs>47</Paragraphs>
  <Slides>22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3" baseType="lpstr"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70 - Le Muguet du 1er mai 2011 - Ggo</dc:title>
  <dc:subject>Evènement, Muguet, Floral</dc:subject>
  <dc:creator>Ggo</dc:creator>
  <cp:keywords>Evènement, Muguet, Floral</cp:keywords>
  <dc:description>Dernière modification le 26 avril 2011 - Ggo
</dc:description>
  <cp:lastModifiedBy>Ggo</cp:lastModifiedBy>
  <cp:revision>40</cp:revision>
  <dcterms:created xsi:type="dcterms:W3CDTF">2007-04-10T17:14:04Z</dcterms:created>
  <dcterms:modified xsi:type="dcterms:W3CDTF">2012-04-25T20:06:18Z</dcterms:modified>
  <cp:category>Evènement, Muguet, Floral</cp:category>
</cp:coreProperties>
</file>