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6929F-1B18-4D43-B7B8-7CE75CEBA246}" type="datetimeFigureOut">
              <a:rPr lang="fr-FR" smtClean="0"/>
              <a:t>04/04/2012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CE550-351C-4D36-8818-7FC39E2763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55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151C-41DA-4E4B-9937-0F5C2ED2DB31}" type="datetimeFigureOut">
              <a:rPr lang="fr-FR" smtClean="0"/>
              <a:t>04/04/2012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CEA7-91E3-45EE-AAB8-7105352BA5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151C-41DA-4E4B-9937-0F5C2ED2DB31}" type="datetimeFigureOut">
              <a:rPr lang="fr-FR" smtClean="0"/>
              <a:t>04/04/2012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CEA7-91E3-45EE-AAB8-7105352BA5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151C-41DA-4E4B-9937-0F5C2ED2DB31}" type="datetimeFigureOut">
              <a:rPr lang="fr-FR" smtClean="0"/>
              <a:t>04/04/2012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CEA7-91E3-45EE-AAB8-7105352BA5BE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151C-41DA-4E4B-9937-0F5C2ED2DB31}" type="datetimeFigureOut">
              <a:rPr lang="fr-FR" smtClean="0"/>
              <a:t>04/04/2012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CEA7-91E3-45EE-AAB8-7105352BA5B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151C-41DA-4E4B-9937-0F5C2ED2DB31}" type="datetimeFigureOut">
              <a:rPr lang="fr-FR" smtClean="0"/>
              <a:t>04/04/2012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CEA7-91E3-45EE-AAB8-7105352BA5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151C-41DA-4E4B-9937-0F5C2ED2DB31}" type="datetimeFigureOut">
              <a:rPr lang="fr-FR" smtClean="0"/>
              <a:t>04/04/2012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CEA7-91E3-45EE-AAB8-7105352BA5B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151C-41DA-4E4B-9937-0F5C2ED2DB31}" type="datetimeFigureOut">
              <a:rPr lang="fr-FR" smtClean="0"/>
              <a:t>04/04/2012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CEA7-91E3-45EE-AAB8-7105352BA5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151C-41DA-4E4B-9937-0F5C2ED2DB31}" type="datetimeFigureOut">
              <a:rPr lang="fr-FR" smtClean="0"/>
              <a:t>04/04/2012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CEA7-91E3-45EE-AAB8-7105352BA5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151C-41DA-4E4B-9937-0F5C2ED2DB31}" type="datetimeFigureOut">
              <a:rPr lang="fr-FR" smtClean="0"/>
              <a:t>04/04/2012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CEA7-91E3-45EE-AAB8-7105352BA5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151C-41DA-4E4B-9937-0F5C2ED2DB31}" type="datetimeFigureOut">
              <a:rPr lang="fr-FR" smtClean="0"/>
              <a:t>04/04/2012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CEA7-91E3-45EE-AAB8-7105352BA5BE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151C-41DA-4E4B-9937-0F5C2ED2DB31}" type="datetimeFigureOut">
              <a:rPr lang="fr-FR" smtClean="0"/>
              <a:t>04/04/2012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CEA7-91E3-45EE-AAB8-7105352BA5BE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B8E151C-41DA-4E4B-9937-0F5C2ED2DB31}" type="datetimeFigureOut">
              <a:rPr lang="fr-FR" smtClean="0"/>
              <a:t>04/04/2012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BE5CEA7-91E3-45EE-AAB8-7105352BA5BE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5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French Script MT" pitchFamily="66" charset="0"/>
              </a:rPr>
              <a:t>Kedryl &amp; Jhinn Entreprise vous présente…</a:t>
            </a:r>
            <a:endParaRPr lang="fr-FR" sz="5400" dirty="0">
              <a:latin typeface="French Script MT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2707150"/>
            <a:ext cx="6400800" cy="1473200"/>
          </a:xfrm>
        </p:spPr>
        <p:txBody>
          <a:bodyPr>
            <a:normAutofit/>
          </a:bodyPr>
          <a:lstStyle/>
          <a:p>
            <a:r>
              <a:rPr lang="fr-FR" sz="60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The Sun Light </a:t>
            </a:r>
            <a:endParaRPr lang="fr-FR" sz="6000" i="1" dirty="0">
              <a:solidFill>
                <a:schemeClr val="accent5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Nuage 3"/>
          <p:cNvSpPr/>
          <p:nvPr/>
        </p:nvSpPr>
        <p:spPr>
          <a:xfrm>
            <a:off x="6948264" y="686578"/>
            <a:ext cx="1440160" cy="7920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Nuage 4"/>
          <p:cNvSpPr/>
          <p:nvPr/>
        </p:nvSpPr>
        <p:spPr>
          <a:xfrm>
            <a:off x="6228184" y="4077072"/>
            <a:ext cx="2016224" cy="136815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Nuage 5"/>
          <p:cNvSpPr/>
          <p:nvPr/>
        </p:nvSpPr>
        <p:spPr>
          <a:xfrm>
            <a:off x="5004048" y="5301208"/>
            <a:ext cx="1224136" cy="108012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Nuage 6"/>
          <p:cNvSpPr/>
          <p:nvPr/>
        </p:nvSpPr>
        <p:spPr>
          <a:xfrm>
            <a:off x="1727780" y="4869160"/>
            <a:ext cx="2952328" cy="187220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395536" y="3573016"/>
            <a:ext cx="1247686" cy="188008"/>
          </a:xfrm>
          <a:custGeom>
            <a:avLst/>
            <a:gdLst>
              <a:gd name="connsiteX0" fmla="*/ 0 w 1247686"/>
              <a:gd name="connsiteY0" fmla="*/ 188008 h 188008"/>
              <a:gd name="connsiteX1" fmla="*/ 461473 w 1247686"/>
              <a:gd name="connsiteY1" fmla="*/ 17092 h 188008"/>
              <a:gd name="connsiteX2" fmla="*/ 846034 w 1247686"/>
              <a:gd name="connsiteY2" fmla="*/ 145279 h 188008"/>
              <a:gd name="connsiteX3" fmla="*/ 1247686 w 1247686"/>
              <a:gd name="connsiteY3" fmla="*/ 0 h 18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686" h="188008">
                <a:moveTo>
                  <a:pt x="0" y="188008"/>
                </a:moveTo>
                <a:cubicBezTo>
                  <a:pt x="160233" y="106110"/>
                  <a:pt x="320467" y="24213"/>
                  <a:pt x="461473" y="17092"/>
                </a:cubicBezTo>
                <a:cubicBezTo>
                  <a:pt x="602479" y="9971"/>
                  <a:pt x="714999" y="148128"/>
                  <a:pt x="846034" y="145279"/>
                </a:cubicBezTo>
                <a:cubicBezTo>
                  <a:pt x="977070" y="142430"/>
                  <a:pt x="1112378" y="71215"/>
                  <a:pt x="1247686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Toradora! Original Soundtrack 7 - Happy Mond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130163"/>
            <a:ext cx="609600" cy="609600"/>
          </a:xfrm>
          <a:prstGeom prst="rect">
            <a:avLst/>
          </a:prstGeom>
        </p:spPr>
      </p:pic>
      <p:sp>
        <p:nvSpPr>
          <p:cNvPr id="13" name="Soleil 12"/>
          <p:cNvSpPr/>
          <p:nvPr/>
        </p:nvSpPr>
        <p:spPr>
          <a:xfrm>
            <a:off x="3707904" y="692696"/>
            <a:ext cx="1944216" cy="1872208"/>
          </a:xfrm>
          <a:prstGeom prst="su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4139952" y="4529271"/>
            <a:ext cx="1247686" cy="188008"/>
          </a:xfrm>
          <a:custGeom>
            <a:avLst/>
            <a:gdLst>
              <a:gd name="connsiteX0" fmla="*/ 0 w 1247686"/>
              <a:gd name="connsiteY0" fmla="*/ 188008 h 188008"/>
              <a:gd name="connsiteX1" fmla="*/ 461473 w 1247686"/>
              <a:gd name="connsiteY1" fmla="*/ 17092 h 188008"/>
              <a:gd name="connsiteX2" fmla="*/ 846034 w 1247686"/>
              <a:gd name="connsiteY2" fmla="*/ 145279 h 188008"/>
              <a:gd name="connsiteX3" fmla="*/ 1247686 w 1247686"/>
              <a:gd name="connsiteY3" fmla="*/ 0 h 18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686" h="188008">
                <a:moveTo>
                  <a:pt x="0" y="188008"/>
                </a:moveTo>
                <a:cubicBezTo>
                  <a:pt x="160233" y="106110"/>
                  <a:pt x="320467" y="24213"/>
                  <a:pt x="461473" y="17092"/>
                </a:cubicBezTo>
                <a:cubicBezTo>
                  <a:pt x="602479" y="9971"/>
                  <a:pt x="714999" y="148128"/>
                  <a:pt x="846034" y="145279"/>
                </a:cubicBezTo>
                <a:cubicBezTo>
                  <a:pt x="977070" y="142430"/>
                  <a:pt x="1112378" y="71215"/>
                  <a:pt x="1247686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5365788" y="1099714"/>
            <a:ext cx="1247686" cy="188008"/>
          </a:xfrm>
          <a:custGeom>
            <a:avLst/>
            <a:gdLst>
              <a:gd name="connsiteX0" fmla="*/ 0 w 1247686"/>
              <a:gd name="connsiteY0" fmla="*/ 188008 h 188008"/>
              <a:gd name="connsiteX1" fmla="*/ 461473 w 1247686"/>
              <a:gd name="connsiteY1" fmla="*/ 17092 h 188008"/>
              <a:gd name="connsiteX2" fmla="*/ 846034 w 1247686"/>
              <a:gd name="connsiteY2" fmla="*/ 145279 h 188008"/>
              <a:gd name="connsiteX3" fmla="*/ 1247686 w 1247686"/>
              <a:gd name="connsiteY3" fmla="*/ 0 h 18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686" h="188008">
                <a:moveTo>
                  <a:pt x="0" y="188008"/>
                </a:moveTo>
                <a:cubicBezTo>
                  <a:pt x="160233" y="106110"/>
                  <a:pt x="320467" y="24213"/>
                  <a:pt x="461473" y="17092"/>
                </a:cubicBezTo>
                <a:cubicBezTo>
                  <a:pt x="602479" y="9971"/>
                  <a:pt x="714999" y="148128"/>
                  <a:pt x="846034" y="145279"/>
                </a:cubicBezTo>
                <a:cubicBezTo>
                  <a:pt x="977070" y="142430"/>
                  <a:pt x="1112378" y="71215"/>
                  <a:pt x="1247686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1019379" y="4435267"/>
            <a:ext cx="1247686" cy="188008"/>
          </a:xfrm>
          <a:custGeom>
            <a:avLst/>
            <a:gdLst>
              <a:gd name="connsiteX0" fmla="*/ 0 w 1247686"/>
              <a:gd name="connsiteY0" fmla="*/ 188008 h 188008"/>
              <a:gd name="connsiteX1" fmla="*/ 461473 w 1247686"/>
              <a:gd name="connsiteY1" fmla="*/ 17092 h 188008"/>
              <a:gd name="connsiteX2" fmla="*/ 846034 w 1247686"/>
              <a:gd name="connsiteY2" fmla="*/ 145279 h 188008"/>
              <a:gd name="connsiteX3" fmla="*/ 1247686 w 1247686"/>
              <a:gd name="connsiteY3" fmla="*/ 0 h 18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686" h="188008">
                <a:moveTo>
                  <a:pt x="0" y="188008"/>
                </a:moveTo>
                <a:cubicBezTo>
                  <a:pt x="160233" y="106110"/>
                  <a:pt x="320467" y="24213"/>
                  <a:pt x="461473" y="17092"/>
                </a:cubicBezTo>
                <a:cubicBezTo>
                  <a:pt x="602479" y="9971"/>
                  <a:pt x="714999" y="148128"/>
                  <a:pt x="846034" y="145279"/>
                </a:cubicBezTo>
                <a:cubicBezTo>
                  <a:pt x="977070" y="142430"/>
                  <a:pt x="1112378" y="71215"/>
                  <a:pt x="1247686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7308304" y="3212976"/>
            <a:ext cx="1247686" cy="188008"/>
          </a:xfrm>
          <a:custGeom>
            <a:avLst/>
            <a:gdLst>
              <a:gd name="connsiteX0" fmla="*/ 0 w 1247686"/>
              <a:gd name="connsiteY0" fmla="*/ 188008 h 188008"/>
              <a:gd name="connsiteX1" fmla="*/ 461473 w 1247686"/>
              <a:gd name="connsiteY1" fmla="*/ 17092 h 188008"/>
              <a:gd name="connsiteX2" fmla="*/ 846034 w 1247686"/>
              <a:gd name="connsiteY2" fmla="*/ 145279 h 188008"/>
              <a:gd name="connsiteX3" fmla="*/ 1247686 w 1247686"/>
              <a:gd name="connsiteY3" fmla="*/ 0 h 18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686" h="188008">
                <a:moveTo>
                  <a:pt x="0" y="188008"/>
                </a:moveTo>
                <a:cubicBezTo>
                  <a:pt x="160233" y="106110"/>
                  <a:pt x="320467" y="24213"/>
                  <a:pt x="461473" y="17092"/>
                </a:cubicBezTo>
                <a:cubicBezTo>
                  <a:pt x="602479" y="9971"/>
                  <a:pt x="714999" y="148128"/>
                  <a:pt x="846034" y="145279"/>
                </a:cubicBezTo>
                <a:cubicBezTo>
                  <a:pt x="977070" y="142430"/>
                  <a:pt x="1112378" y="71215"/>
                  <a:pt x="1247686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3635896" y="3983068"/>
            <a:ext cx="1247686" cy="188008"/>
          </a:xfrm>
          <a:custGeom>
            <a:avLst/>
            <a:gdLst>
              <a:gd name="connsiteX0" fmla="*/ 0 w 1247686"/>
              <a:gd name="connsiteY0" fmla="*/ 188008 h 188008"/>
              <a:gd name="connsiteX1" fmla="*/ 461473 w 1247686"/>
              <a:gd name="connsiteY1" fmla="*/ 17092 h 188008"/>
              <a:gd name="connsiteX2" fmla="*/ 846034 w 1247686"/>
              <a:gd name="connsiteY2" fmla="*/ 145279 h 188008"/>
              <a:gd name="connsiteX3" fmla="*/ 1247686 w 1247686"/>
              <a:gd name="connsiteY3" fmla="*/ 0 h 18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686" h="188008">
                <a:moveTo>
                  <a:pt x="0" y="188008"/>
                </a:moveTo>
                <a:cubicBezTo>
                  <a:pt x="160233" y="106110"/>
                  <a:pt x="320467" y="24213"/>
                  <a:pt x="461473" y="17092"/>
                </a:cubicBezTo>
                <a:cubicBezTo>
                  <a:pt x="602479" y="9971"/>
                  <a:pt x="714999" y="148128"/>
                  <a:pt x="846034" y="145279"/>
                </a:cubicBezTo>
                <a:cubicBezTo>
                  <a:pt x="977070" y="142430"/>
                  <a:pt x="1112378" y="71215"/>
                  <a:pt x="1247686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1475656" y="988618"/>
            <a:ext cx="1247686" cy="188008"/>
          </a:xfrm>
          <a:custGeom>
            <a:avLst/>
            <a:gdLst>
              <a:gd name="connsiteX0" fmla="*/ 0 w 1247686"/>
              <a:gd name="connsiteY0" fmla="*/ 188008 h 188008"/>
              <a:gd name="connsiteX1" fmla="*/ 461473 w 1247686"/>
              <a:gd name="connsiteY1" fmla="*/ 17092 h 188008"/>
              <a:gd name="connsiteX2" fmla="*/ 846034 w 1247686"/>
              <a:gd name="connsiteY2" fmla="*/ 145279 h 188008"/>
              <a:gd name="connsiteX3" fmla="*/ 1247686 w 1247686"/>
              <a:gd name="connsiteY3" fmla="*/ 0 h 18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686" h="188008">
                <a:moveTo>
                  <a:pt x="0" y="188008"/>
                </a:moveTo>
                <a:cubicBezTo>
                  <a:pt x="160233" y="106110"/>
                  <a:pt x="320467" y="24213"/>
                  <a:pt x="461473" y="17092"/>
                </a:cubicBezTo>
                <a:cubicBezTo>
                  <a:pt x="602479" y="9971"/>
                  <a:pt x="714999" y="148128"/>
                  <a:pt x="846034" y="145279"/>
                </a:cubicBezTo>
                <a:cubicBezTo>
                  <a:pt x="977070" y="142430"/>
                  <a:pt x="1112378" y="71215"/>
                  <a:pt x="1247686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1472110" y="3228401"/>
            <a:ext cx="1247686" cy="188008"/>
          </a:xfrm>
          <a:custGeom>
            <a:avLst/>
            <a:gdLst>
              <a:gd name="connsiteX0" fmla="*/ 0 w 1247686"/>
              <a:gd name="connsiteY0" fmla="*/ 188008 h 188008"/>
              <a:gd name="connsiteX1" fmla="*/ 461473 w 1247686"/>
              <a:gd name="connsiteY1" fmla="*/ 17092 h 188008"/>
              <a:gd name="connsiteX2" fmla="*/ 846034 w 1247686"/>
              <a:gd name="connsiteY2" fmla="*/ 145279 h 188008"/>
              <a:gd name="connsiteX3" fmla="*/ 1247686 w 1247686"/>
              <a:gd name="connsiteY3" fmla="*/ 0 h 18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686" h="188008">
                <a:moveTo>
                  <a:pt x="0" y="188008"/>
                </a:moveTo>
                <a:cubicBezTo>
                  <a:pt x="160233" y="106110"/>
                  <a:pt x="320467" y="24213"/>
                  <a:pt x="461473" y="17092"/>
                </a:cubicBezTo>
                <a:cubicBezTo>
                  <a:pt x="602479" y="9971"/>
                  <a:pt x="714999" y="148128"/>
                  <a:pt x="846034" y="145279"/>
                </a:cubicBezTo>
                <a:cubicBezTo>
                  <a:pt x="977070" y="142430"/>
                  <a:pt x="1112378" y="71215"/>
                  <a:pt x="1247686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63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lash/>
        <p:sndAc>
          <p:stSnd>
            <p:snd r:embed="rId4" name="chimes.wav"/>
          </p:stSnd>
        </p:sndAc>
      </p:transition>
    </mc:Choice>
    <mc:Fallback xmlns="">
      <p:transition spd="slow" advClick="0" advTm="0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2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750"/>
                            </p:stCondLst>
                            <p:childTnLst>
                              <p:par>
                                <p:cTn id="9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2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750"/>
                            </p:stCondLst>
                            <p:childTnLst>
                              <p:par>
                                <p:cTn id="10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25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750"/>
                            </p:stCondLst>
                            <p:childTnLst>
                              <p:par>
                                <p:cTn id="12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6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Monotype Corsiva" pitchFamily="66" charset="0"/>
              </a:rPr>
              <a:t>Imaginez-vous…</a:t>
            </a:r>
            <a:endParaRPr lang="fr-FR" dirty="0">
              <a:latin typeface="Monotype Corsiva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3" y="2276872"/>
            <a:ext cx="3333750" cy="21336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ZoneTexte 4"/>
          <p:cNvSpPr txBox="1"/>
          <p:nvPr/>
        </p:nvSpPr>
        <p:spPr>
          <a:xfrm>
            <a:off x="607199" y="1844824"/>
            <a:ext cx="291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Une plage de rêve…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29000"/>
            <a:ext cx="3227873" cy="205697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ZoneTexte 6"/>
          <p:cNvSpPr txBox="1"/>
          <p:nvPr/>
        </p:nvSpPr>
        <p:spPr>
          <a:xfrm>
            <a:off x="6085278" y="2896607"/>
            <a:ext cx="207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Un soleil d’or…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99" y="4918572"/>
            <a:ext cx="2131659" cy="159874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ZoneTexte 8"/>
          <p:cNvSpPr txBox="1"/>
          <p:nvPr/>
        </p:nvSpPr>
        <p:spPr>
          <a:xfrm>
            <a:off x="495478" y="4469921"/>
            <a:ext cx="3133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Des rafraichissements…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33050" y="595622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Et encore, ce n’est que le début…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9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000">
        <p14:honeycomb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Monotype Corsiva" pitchFamily="66" charset="0"/>
              </a:rPr>
              <a:t>Avec des repas gastronomiques!</a:t>
            </a:r>
            <a:endParaRPr lang="fr-FR" dirty="0">
              <a:latin typeface="Monotype Corsiva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196607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Quel restaurant choisir ?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10552"/>
            <a:ext cx="2624440" cy="220255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05064"/>
            <a:ext cx="2691383" cy="20160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157192"/>
            <a:ext cx="2448272" cy="137479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ZoneTexte 7"/>
          <p:cNvSpPr txBox="1"/>
          <p:nvPr/>
        </p:nvSpPr>
        <p:spPr>
          <a:xfrm>
            <a:off x="807656" y="21564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Que commander ?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2" y="3145284"/>
            <a:ext cx="2172832" cy="17195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33" y="3251806"/>
            <a:ext cx="2698750" cy="20256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6" y="3251806"/>
            <a:ext cx="2647826" cy="176130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4" y="3501008"/>
            <a:ext cx="2780149" cy="186109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3" y="3789040"/>
            <a:ext cx="2697345" cy="18287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4" y="2520075"/>
            <a:ext cx="2912472" cy="411200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148064" y="314528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Une fois le repas fini…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64088" y="348235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…c’est le moment de profiter de la vie.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8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500"/>
                            </p:stCondLst>
                            <p:childTnLst>
                              <p:par>
                                <p:cTn id="8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500"/>
                            </p:stCondLst>
                            <p:childTnLst>
                              <p:par>
                                <p:cTn id="9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0"/>
                            </p:stCondLst>
                            <p:childTnLst>
                              <p:par>
                                <p:cTn id="9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250"/>
                            </p:stCondLst>
                            <p:childTnLst>
                              <p:par>
                                <p:cTn id="10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8" grpId="0"/>
      <p:bldP spid="8" grpId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10420"/>
            <a:ext cx="3020153" cy="2265115"/>
          </a:xfrm>
          <a:effectLst>
            <a:softEdge rad="127000"/>
          </a:effec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Monotype Corsiva" pitchFamily="66" charset="0"/>
              </a:rPr>
              <a:t>Des activités pour tous !</a:t>
            </a:r>
            <a:endParaRPr lang="fr-FR" dirty="0">
              <a:latin typeface="Monotype Corsiva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19168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Tourisme paradisiaque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24" y="4894324"/>
            <a:ext cx="2876429" cy="18403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ZoneTexte 6"/>
          <p:cNvSpPr txBox="1"/>
          <p:nvPr/>
        </p:nvSpPr>
        <p:spPr>
          <a:xfrm>
            <a:off x="6146958" y="4560835"/>
            <a:ext cx="207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Détente divine azurée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49" y="5305571"/>
            <a:ext cx="4002286" cy="14290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ZoneTexte 9"/>
          <p:cNvSpPr txBox="1"/>
          <p:nvPr/>
        </p:nvSpPr>
        <p:spPr>
          <a:xfrm>
            <a:off x="1727684" y="4936239"/>
            <a:ext cx="306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Promenade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94" y="3209540"/>
            <a:ext cx="2275681" cy="15156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ZoneTexte 11"/>
          <p:cNvSpPr txBox="1"/>
          <p:nvPr/>
        </p:nvSpPr>
        <p:spPr>
          <a:xfrm>
            <a:off x="3671900" y="28402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Massages envoutants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58" y="3040970"/>
            <a:ext cx="2232248" cy="14893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ZoneTexte 13"/>
          <p:cNvSpPr txBox="1"/>
          <p:nvPr/>
        </p:nvSpPr>
        <p:spPr>
          <a:xfrm>
            <a:off x="6434990" y="269227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Bien-être du corps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62" y="2492896"/>
            <a:ext cx="2587546" cy="193765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ZoneTexte 15"/>
          <p:cNvSpPr txBox="1"/>
          <p:nvPr/>
        </p:nvSpPr>
        <p:spPr>
          <a:xfrm>
            <a:off x="2871477" y="2123564"/>
            <a:ext cx="138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Equitation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55" y="3209540"/>
            <a:ext cx="1571406" cy="203418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" name="ZoneTexte 17"/>
          <p:cNvSpPr txBox="1"/>
          <p:nvPr/>
        </p:nvSpPr>
        <p:spPr>
          <a:xfrm>
            <a:off x="5292080" y="263691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Découverte du zoo l’Olympe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4743"/>
            <a:ext cx="1828800" cy="12131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0" name="ZoneTexte 19"/>
          <p:cNvSpPr txBox="1"/>
          <p:nvPr/>
        </p:nvSpPr>
        <p:spPr>
          <a:xfrm>
            <a:off x="0" y="277541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Plongée de Neptune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4862234"/>
            <a:ext cx="2859782" cy="190652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2" name="ZoneTexte 21"/>
          <p:cNvSpPr txBox="1"/>
          <p:nvPr/>
        </p:nvSpPr>
        <p:spPr>
          <a:xfrm>
            <a:off x="654573" y="4733009"/>
            <a:ext cx="2117227" cy="3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Atelier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photo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4" y="5485605"/>
            <a:ext cx="2056462" cy="110835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4" name="ZoneTexte 23"/>
          <p:cNvSpPr txBox="1"/>
          <p:nvPr/>
        </p:nvSpPr>
        <p:spPr>
          <a:xfrm>
            <a:off x="7234632" y="5120905"/>
            <a:ext cx="125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Shopping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34" y="5585070"/>
            <a:ext cx="1524000" cy="10088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6" name="ZoneTexte 25"/>
          <p:cNvSpPr txBox="1"/>
          <p:nvPr/>
        </p:nvSpPr>
        <p:spPr>
          <a:xfrm>
            <a:off x="3716203" y="4982405"/>
            <a:ext cx="189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Cours de cuisine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Lovely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-Cake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8" name="Étoile à 4 branches 27"/>
          <p:cNvSpPr/>
          <p:nvPr/>
        </p:nvSpPr>
        <p:spPr>
          <a:xfrm>
            <a:off x="698649" y="764704"/>
            <a:ext cx="272951" cy="216024"/>
          </a:xfrm>
          <a:prstGeom prst="star4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Étoile à 4 branches 28"/>
          <p:cNvSpPr/>
          <p:nvPr/>
        </p:nvSpPr>
        <p:spPr>
          <a:xfrm>
            <a:off x="971600" y="476672"/>
            <a:ext cx="432048" cy="396044"/>
          </a:xfrm>
          <a:prstGeom prst="star4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Étoile à 4 branches 29"/>
          <p:cNvSpPr/>
          <p:nvPr/>
        </p:nvSpPr>
        <p:spPr>
          <a:xfrm>
            <a:off x="1021904" y="980728"/>
            <a:ext cx="165720" cy="144016"/>
          </a:xfrm>
          <a:prstGeom prst="star4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57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7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6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58" accel="50000">
                                          <p:stCondLst>
                                            <p:cond delay="15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594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>
                                          <p:stCondLst>
                                            <p:cond delay="15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81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90" tmFilter="0, 0; 0.125,0.2665; 0.25,0.4; 0.375,0.465; 0.5,0.5;  0.625,0.535; 0.75,0.6; 0.875,0.7335; 1,1">
                                          <p:stCondLst>
                                            <p:cond delay="115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43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8" accel="50000">
                                          <p:stCondLst>
                                            <p:cond delay="15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3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45" decel="50000">
                                          <p:stCondLst>
                                            <p:cond delay="5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248" ac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5">
                                          <p:stCondLst>
                                            <p:cond delay="25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13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6" tmFilter="0, 0; 0.125,0.2665; 0.25,0.4; 0.375,0.465; 0.5,0.5;  0.625,0.535; 0.75,0.6; 0.875,0.7335; 1,1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25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48" ac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36">
                                          <p:stCondLst>
                                            <p:cond delay="8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228" decel="50000">
                                          <p:stCondLst>
                                            <p:cond delay="8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225" accel="50000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277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22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3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25" accel="50000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32">
                                          <p:stCondLst>
                                            <p:cond delay="7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207" decel="50000">
                                          <p:stCondLst>
                                            <p:cond delay="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32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32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32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207" decel="50000">
                                          <p:stCondLst>
                                            <p:cond delay="22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68" accel="50000">
                                          <p:stCondLst>
                                            <p:cond delay="6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68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7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49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24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1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8" accel="50000">
                                          <p:stCondLst>
                                            <p:cond delay="6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0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62" decel="50000">
                                          <p:stCondLst>
                                            <p:cond delay="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203" accel="50000">
                                          <p:stCondLst>
                                            <p:cond delay="204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50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>
                                          <p:stCondLst>
                                            <p:cond delay="20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47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73" tmFilter="0, 0; 0.125,0.2665; 0.25,0.4; 0.375,0.465; 0.5,0.5;  0.625,0.535; 0.75,0.6; 0.875,0.7335; 1,1">
                                          <p:stCondLst>
                                            <p:cond delay="148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84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3" accel="50000">
                                          <p:stCondLst>
                                            <p:cond delay="204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9">
                                          <p:stCondLst>
                                            <p:cond delay="6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87" decel="50000">
                                          <p:stCondLst>
                                            <p:cond delay="7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9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7" dur="113" accel="50000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139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11">
                                          <p:stCondLst>
                                            <p:cond delay="113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415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7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2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13" accel="50000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16">
                                          <p:stCondLst>
                                            <p:cond delay="3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04" decel="50000">
                                          <p:stCondLst>
                                            <p:cond delay="4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5" dur="225" accel="50000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277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22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3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25" accel="50000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32">
                                          <p:stCondLst>
                                            <p:cond delay="7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207" decel="50000">
                                          <p:stCondLst>
                                            <p:cond delay="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32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32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32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207" decel="50000">
                                          <p:stCondLst>
                                            <p:cond delay="22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7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8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0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2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4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2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2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5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86 -0.00439 0.01702 -0.01226 0.02622 -0.01503 C 0.04601 -0.01388 0.05729 -0.01295 0.07483 -0.00763 C 0.07604 -0.0067 0.07743 -0.00624 0.07847 -0.00509 C 0.07952 -0.00393 0.08021 -0.00231 0.08142 -0.00138 C 0.0875 0.0037 0.09202 0.00671 0.09722 0.01365 C 0.09827 0.01943 0.10035 0.02406 0.10191 0.02984 C 0.10139 0.03655 0.1033 0.06662 0.09531 0.07333 C 0.09358 0.07865 0.09323 0.08143 0.08976 0.08467 C 0.08785 0.08837 0.08698 0.09207 0.08507 0.09577 C 0.08368 0.10178 0.07465 0.11381 0.07014 0.11705 C 0.06806 0.11844 0.06563 0.11844 0.06354 0.1196 C 0.06302 0.12075 0.06267 0.1226 0.06181 0.1233 C 0.05972 0.12492 0.04271 0.13509 0.04028 0.13579 C 0.03368 0.14111 0.02587 0.14365 0.01858 0.14805 C 0.01528 0.15707 0.0191 0.15082 0.01024 0.15429 C 0.00625 0.15591 0.00191 0.16054 -0.00191 0.16308 C -0.00729 0.16655 -0.01389 0.16817 -0.01962 0.17049 C -0.02361 0.17419 -0.02917 0.17789 -0.03368 0.18043 C -0.03576 0.18159 -0.0401 0.18298 -0.0401 0.18298 C -0.04358 0.18599 -0.04635 0.18807 -0.05052 0.18922 C -0.05399 0.19269 -0.05677 0.19431 -0.06076 0.19663 C -0.06441 0.20148 -0.0691 0.20357 -0.07292 0.20796 C -0.08055 0.21675 -0.07552 0.21421 -0.08125 0.21652 C -0.0842 0.2193 -0.08733 0.22068 -0.0908 0.22277 C -0.09132 0.22392 -0.09167 0.22531 -0.09253 0.22647 C -0.09358 0.22762 -0.09479 0.22785 -0.09531 0.22901 C -0.10035 0.23757 -0.09097 0.22785 -0.09896 0.23526 C -0.10121 0.24312 -0.10573 0.25284 -0.11111 0.2577 C -0.11233 0.26417 -0.11302 0.26972 -0.1158 0.27504 C -0.11701 0.28106 -0.11823 0.28684 -0.11979 0.29262 C -0.12031 0.2954 -0.12153 0.30118 -0.12153 0.30118 C -0.12222 0.31437 -0.12969 0.34722 -0.11771 0.35231 C -0.11545 0.35647 -0.11389 0.35809 -0.11024 0.35971 C -0.10295 0.36642 -0.09444 0.36734 -0.08594 0.3685 C -0.06788 0.37289 -0.05434 0.37405 -0.03455 0.37474 C -0.00486 0.37706 0.0224 0.3759 0.05243 0.37359 C 0.0566 0.36965 0.06059 0.36757 0.06458 0.36364 C 0.06771 0.35647 0.07188 0.35392 0.07483 0.34606 C 0.07396 0.33472 0.07396 0.32524 0.06632 0.31876 C 0.06233 0.31044 0.05556 0.3109 0.04861 0.30997 C 0.0342 0.30211 0.01285 0.30558 0 0.30512 C -0.02205 0.29864 -0.04288 0.30396 -0.06632 0.30512 C -0.06823 0.30558 -0.07014 0.30558 -0.07187 0.30627 C -0.07292 0.30674 -0.07361 0.30835 -0.07465 0.30882 C -0.07743 0.30997 -0.08316 0.31136 -0.08316 0.31136 C -0.08854 0.31853 -0.08281 0.31229 -0.09253 0.31622 C -0.09358 0.31668 -0.09427 0.3183 -0.09531 0.31876 C -0.09705 0.31946 -0.09844 0.31946 -0.1 0.31992 C -0.10677 0.32617 -0.10764 0.32987 -0.11302 0.3375 C -0.11528 0.34791 -0.11389 0.34328 -0.11684 0.35115 C -0.11649 0.38053 -0.11632 0.41014 -0.1158 0.43951 C -0.11562 0.44738 -0.11441 0.45547 -0.11111 0.46195 C -0.10972 0.47051 -0.1066 0.47676 -0.10191 0.483 C -0.10052 0.48809 -0.09878 0.49017 -0.09531 0.49295 C -0.09253 0.49919 -0.08733 0.50336 -0.08212 0.50544 C -0.07552 0.51145 -0.0691 0.51423 -0.06163 0.51793 C -0.04826 0.52441 -0.0658 0.51677 -0.05521 0.52302 C -0.04844 0.52695 -0.04253 0.52718 -0.03542 0.52788 C -0.00469 0.52718 0.01597 0.52857 0.04306 0.52302 C 0.04827 0.52048 0.05365 0.51631 0.05886 0.51423 C 0.06667 0.50382 0.06285 0.50752 0.07014 0.50174 C 0.07205 0.49549 0.07587 0.4904 0.07952 0.48555 C 0.08351 0.48023 0.08125 0.48624 0.08507 0.4793 C 0.08837 0.47329 0.09063 0.46889 0.09636 0.46681 C 0.09792 0.45987 0.10139 0.45617 0.10573 0.452 C 0.10695 0.44946 0.10816 0.44715 0.10938 0.4446 C 0.11077 0.4416 0.11493 0.43697 0.11493 0.43697 C 0.1158 0.43304 0.11684 0.42656 0.11875 0.42332 C 0.12031 0.42078 0.12274 0.41962 0.12431 0.41708 C 0.1257 0.41476 0.12813 0.40967 0.12813 0.40967 C 0.13004 0.40181 0.13663 0.39209 0.14115 0.38608 C 0.14167 0.384 0.14236 0.38191 0.14306 0.37983 C 0.14358 0.37844 0.14445 0.37729 0.14497 0.3759 C 0.14792 0.36688 0.14445 0.36942 0.14965 0.36734 C 0.15399 0.35763 0.14809 0.37012 0.15399 0.35971 C 0.15556 0.35739 0.15799 0.35231 0.15799 0.35231 C 0.1592 0.34698 0.16372 0.3419 0.16736 0.33866 C 0.17188 0.32917 0.16945 0.33334 0.17483 0.32617 C 0.17604 0.32108 0.17761 0.31923 0.18142 0.31738 C 0.18299 0.31067 0.18125 0.31622 0.18507 0.30997 C 0.19167 0.2991 0.19965 0.28245 0.21024 0.27898 C 0.21788 0.2688 0.22465 0.26903 0.23455 0.2651 C 0.23889 0.26348 0.24774 0.2614 0.24774 0.2614 C 0.26771 0.26186 0.2875 0.26163 0.30747 0.26278 C 0.32101 0.26348 0.33299 0.27342 0.3467 0.27504 C 0.35139 0.27736 0.35243 0.28106 0.35608 0.28499 C 0.35816 0.2873 0.36129 0.288 0.36354 0.29008 C 0.36771 0.29355 0.37136 0.2991 0.37483 0.30373 C 0.37552 0.30835 0.38195 0.32547 0.3842 0.32987 C 0.3849 0.33264 0.38681 0.33472 0.38681 0.3375 C 0.38681 0.37289 0.38351 0.418 0.36354 0.4446 C 0.36198 0.45779 0.35695 0.47583 0.34965 0.48555 C 0.34688 0.49919 0.33368 0.51284 0.32344 0.51677 C 0.31493 0.52556 0.30399 0.52788 0.29358 0.53042 C 0.28733 0.53204 0.27483 0.53412 0.27483 0.53412 C 0.15035 0.5325 0.2158 0.54338 0.17483 0.52788 C 0.16945 0.52325 0.16406 0.51562 0.15799 0.51423 C 0.15295 0.51145 0.14983 0.50636 0.14497 0.50428 C 0.13333 0.49295 0.12604 0.47652 0.11684 0.46195 C 0.11476 0.45339 0.11007 0.44483 0.1066 0.43697 C 0.10625 0.43419 0.1066 0.43095 0.10573 0.42841 C 0.10521 0.42702 0.1033 0.42725 0.10278 0.42587 C 0.09983 0.41638 0.10174 0.40366 0.1 0.39348 C 0.1007 0.37706 0.09913 0.3567 0.1066 0.34236 C 0.10764 0.33704 0.10712 0.33403 0.11129 0.33241 C 0.11493 0.32593 0.1191 0.32061 0.1224 0.31367 C 0.12465 0.30882 0.12483 0.30581 0.12899 0.30373 C 0.13212 0.29286 0.12743 0.30627 0.13264 0.29887 C 0.13663 0.29355 0.13299 0.29309 0.14028 0.29008 C 0.14653 0.28407 0.15504 0.28453 0.16267 0.28383 C 0.19236 0.2843 0.22257 0.28383 0.25243 0.28499 C 0.25747 0.28522 0.27361 0.2917 0.28038 0.29262 C 0.28715 0.29471 0.29254 0.29794 0.29913 0.30003 C 0.30208 0.30581 0.30695 0.30535 0.31129 0.30882 C 0.32222 0.31738 0.3309 0.33033 0.34392 0.33357 C 0.35052 0.33681 0.35486 0.34398 0.36181 0.34606 C 0.36563 0.34953 0.37031 0.35207 0.37483 0.35369 C 0.38247 0.36156 0.39497 0.36202 0.40469 0.36364 C 0.41302 0.36873 0.425 0.36804 0.43438 0.36989 C 0.45729 0.37405 0.47413 0.3796 0.49809 0.38099 C 0.57708 0.37844 0.55017 0.38469 0.58021 0.37729 C 0.58403 0.37359 0.58767 0.37174 0.59167 0.3685 C 0.59254 0.36688 0.59323 0.36503 0.59445 0.36364 C 0.59549 0.36248 0.59705 0.36248 0.59809 0.3611 C 0.60313 0.35439 0.60712 0.34652 0.61215 0.33981 C 0.61181 0.33542 0.61181 0.32408 0.60938 0.31992 C 0.59306 0.2917 0.55556 0.28314 0.5309 0.28129 C 0.52396 0.28175 0.51719 0.28198 0.51024 0.28268 C 0.5033 0.28337 0.48976 0.28499 0.48976 0.28499 C 0.4875 0.28707 0.48594 0.28869 0.48316 0.29008 C 0.48021 0.29147 0.47379 0.29378 0.47379 0.29378 C 0.47083 0.29656 0.46823 0.29956 0.46458 0.30118 C 0.46267 0.30835 0.46476 0.30211 0.46059 0.30882 C 0.45886 0.31159 0.4559 0.31738 0.4559 0.31738 C 0.45399 0.33126 0.45226 0.3456 0.45521 0.35971 C 0.45573 0.36318 0.46511 0.36711 0.46719 0.3685 C 0.47917 0.38515 0.5 0.38677 0.51597 0.38723 C 0.53837 0.38793 0.56059 0.38793 0.58316 0.38839 C 0.5941 0.38932 0.60052 0.39001 0.61024 0.39209 C 0.61476 0.3951 0.61962 0.39741 0.62431 0.39973 C 0.62708 0.40944 0.62309 0.39672 0.62813 0.40713 C 0.62952 0.4099 0.63021 0.41499 0.6309 0.41823 C 0.63056 0.42864 0.63073 0.43905 0.63004 0.44946 C 0.62986 0.45177 0.62865 0.45362 0.62813 0.45571 C 0.62726 0.45941 0.62795 0.4638 0.62622 0.46681 C 0.62118 0.47606 0.60868 0.47745 0.60104 0.4793 C 0.59844 0.48254 0.59601 0.48578 0.59254 0.48693 C 0.58941 0.48786 0.58316 0.48925 0.58316 0.48925 C 0.55538 0.48878 0.49792 0.47953 0.46823 0.49434 C 0.46892 0.51053 0.46806 0.51654 0.47379 0.52788 C 0.47761 0.53482 0.47778 0.53852 0.4842 0.54037 C 0.48889 0.54476 0.49427 0.54661 0.49983 0.54777 C 0.51042 0.55286 0.51354 0.55309 0.52708 0.55402 C 0.54323 0.55795 0.5474 0.55702 0.57014 0.55772 C 0.57448 0.55864 0.5809 0.55934 0.58507 0.56165 C 0.59705 0.56836 0.58021 0.56327 0.59358 0.56651 C 0.59757 0.57183 0.60191 0.57206 0.6066 0.5753 C 0.61302 0.57992 0.6184 0.58848 0.62344 0.59519 C 0.62587 0.60583 0.62257 0.6285 0.6132 0.63243 C 0.60833 0.6366 0.60278 0.63614 0.59722 0.63752 C 0.58386 0.63706 0.57031 0.63729 0.55712 0.63637 C 0.5507 0.6359 0.54167 0.63035 0.53559 0.62873 C 0.525 0.62156 0.51354 0.61717 0.50278 0.61 C 0.49479 0.60468 0.48663 0.60005 0.47847 0.59519 C 0.47188 0.59126 0.46719 0.5871 0.4599 0.58525 C 0.44306 0.57437 0.42604 0.5679 0.40747 0.56396 C 0.39965 0.55772 0.38924 0.55564 0.38038 0.55286 C 0.3632 0.54106 0.34392 0.53574 0.32535 0.52927 C 0.3191 0.52718 0.31354 0.52094 0.30747 0.51932 C 0.28976 0.51492 0.27136 0.5133 0.2533 0.51169 C 0.23073 0.50613 0.20799 0.5059 0.18507 0.50428 C 0.14115 0.50521 0.14566 0.5029 0.12066 0.50914 C 0.1033 0.51793 0.07066 0.51423 0.05243 0.51539 C 0.04514 0.51701 0.0382 0.51909 0.0309 0.52048 C 0.02726 0.52371 0.025 0.52418 0.02066 0.52533 C 0.01528 0.52788 0.01024 0.52973 0.00573 0.53412 C 0.00469 0.53528 0.00382 0.53713 0.00261 0.53782 C 0.0007 0.53898 -0.00156 0.53852 -0.00364 0.53921 C -0.00555 0.53991 -0.00937 0.54153 -0.00937 0.54153 C -0.01267 0.54453 -0.01614 0.54638 -0.01962 0.54916 C -0.0217 0.55332 -0.02257 0.5561 -0.02708 0.55772 C -0.02934 0.55864 -0.03368 0.56026 -0.03368 0.56026 C -0.03733 0.56813 -0.03316 0.55957 -0.0401 0.57021 C -0.04253 0.57391 -0.04375 0.57877 -0.04601 0.5827 C -0.04548 0.58733 -0.04548 0.59195 -0.04479 0.59635 C -0.04375 0.60352 -0.03819 0.60815 -0.03542 0.61393 C -0.03403 0.61971 -0.03194 0.62133 -0.02795 0.62388 C -0.02483 0.62943 -0.02274 0.63105 -0.01858 0.63498 C -0.01493 0.63845 -0.0118 0.64377 -0.00833 0.64747 C 0.00139 0.65788 0.01406 0.66066 0.02622 0.66251 C 0.03212 0.66505 0.03854 0.66621 0.04479 0.66736 C 0.08125 0.68402 0.1184 0.67685 0.15712 0.67731 C 0.16302 0.67754 0.21094 0.68032 0.22517 0.67731 C 0.22761 0.67685 0.22882 0.67315 0.2309 0.67245 C 0.23247 0.66945 0.23472 0.66713 0.23559 0.66366 C 0.23681 0.65881 0.23715 0.65441 0.23924 0.65002 C 0.23854 0.63082 0.23958 0.61971 0.22708 0.60884 C 0.22413 0.60259 0.22101 0.59797 0.21597 0.59519 C 0.21458 0.58802 0.20955 0.58594 0.20469 0.5827 C 0.19497 0.57622 0.18577 0.56882 0.17483 0.56651 C 0.16337 0.55749 0.14653 0.55656 0.13351 0.5554 C 0.09202 0.5561 0.07622 0.55517 0.04392 0.56026 C 0.04028 0.56211 0.03663 0.56304 0.03281 0.56396 C 0.02743 0.56674 0.02153 0.56743 0.01597 0.56905 C 0.01163 0.57299 0.00712 0.57299 0.00191 0.57391 C -0.00382 0.57877 -0.01024 0.58247 -0.01493 0.58895 C -0.0243 0.6019 -0.03229 0.61601 -0.04288 0.62758 C -0.04566 0.63475 -0.04861 0.6403 -0.05156 0.64747 C -0.05278 0.65557 -0.05451 0.66343 -0.05694 0.67107 C -0.05903 0.68656 -0.05694 0.71293 -0.05226 0.72843 C -0.05052 0.73422 -0.04739 0.74069 -0.04479 0.74578 C -0.0441 0.74694 -0.04288 0.74948 -0.04288 0.74948 C -0.04062 0.75966 -0.03559 0.77215 -0.02899 0.77817 C -0.02535 0.79112 -0.01285 0.80084 -0.00555 0.81055 C -0.00121 0.81633 0.00139 0.82258 0.00747 0.82559 C 0.01285 0.83299 0.02847 0.84201 0.03542 0.84432 C 0.04323 0.85057 0.05174 0.85427 0.06077 0.85543 C 0.07309 0.85682 0.09809 0.85797 0.09809 0.85797 C 0.1408 0.85705 0.15434 0.85774 0.18594 0.85427 C 0.19167 0.85219 0.19722 0.84988 0.20278 0.84803 C 0.20625 0.84132 0.21181 0.83762 0.21684 0.83299 C 0.21997 0.83021 0.22118 0.82513 0.22431 0.82189 C 0.22691 0.81888 0.22934 0.81472 0.23177 0.81194 C 0.23281 0.81078 0.23455 0.81055 0.23559 0.8094 C 0.23993 0.80477 0.24236 0.79875 0.2467 0.79436 C 0.25243 0.78233 0.24618 0.79297 0.25521 0.78441 C 0.25695 0.78279 0.26198 0.77539 0.26545 0.77331 C 0.27136 0.76984 0.27483 0.76822 0.27952 0.76197 C 0.28125 0.75457 0.2842 0.74254 0.28889 0.73838 C 0.29236 0.73121 0.2934 0.72242 0.29636 0.71479 C 0.29913 0.70715 0.30504 0.70206 0.30851 0.69489 C 0.31094 0.6898 0.31337 0.68471 0.31597 0.67986 C 0.31719 0.67731 0.31962 0.67245 0.31962 0.67245 C 0.31979 0.67176 0.32049 0.66251 0.32153 0.65996 C 0.32674 0.6477 0.33993 0.63243 0.35052 0.63012 C 0.37899 0.63082 0.4059 0.62781 0.43264 0.63868 C 0.44306 0.64284 0.45 0.65626 0.4599 0.65996 C 0.46545 0.66736 0.47205 0.67361 0.47674 0.6824 C 0.47934 0.69489 0.47778 0.68818 0.48142 0.70229 C 0.48316 0.709 0.48264 0.71548 0.48507 0.72219 C 0.48733 0.74185 0.48455 0.76591 0.47674 0.78326 C 0.47483 0.79205 0.47257 0.79945 0.46632 0.80431 C 0.46545 0.80824 0.46528 0.80986 0.46267 0.8131 C 0.46077 0.81518 0.45712 0.81795 0.45712 0.81795 C 0.45191 0.82698 0.43993 0.84201 0.43177 0.84548 C 0.42795 0.84918 0.41754 0.85635 0.41302 0.85797 C 0.38976 0.85705 0.375 0.85682 0.35417 0.85173 C 0.35 0.84803 0.34583 0.84641 0.34115 0.84432 C 0.33177 0.83577 0.34583 0.84803 0.33455 0.84039 C 0.32222 0.83206 0.3316 0.83553 0.32344 0.83299 C 0.31667 0.82397 0.30729 0.81957 0.30104 0.8094 C 0.29965 0.80708 0.29844 0.80454 0.29722 0.80199 C 0.29636 0.79991 0.29566 0.7976 0.29445 0.79575 C 0.29271 0.79297 0.28889 0.78811 0.28889 0.78811 C 0.28767 0.78372 0.28663 0.77979 0.28507 0.77562 C 0.2842 0.76822 0.2842 0.76475 0.28038 0.75943 C 0.2809 0.7171 0.27205 0.68865 0.29167 0.66251 C 0.29288 0.65672 0.29774 0.65302 0.30104 0.64863 C 0.30365 0.64516 0.30573 0.63961 0.30851 0.63637 C 0.31163 0.63267 0.31545 0.62989 0.31875 0.62619 C 0.32049 0.62411 0.32188 0.6211 0.32431 0.62017 C 0.33229 0.61694 0.34132 0.61509 0.34965 0.61393 C 0.36059 0.60838 0.3809 0.61578 0.3934 0.61879 C 0.4007 0.62226 0.40642 0.6248 0.41406 0.62619 C 0.41476 0.62665 0.41597 0.62688 0.41684 0.62758 C 0.41788 0.62827 0.41858 0.62943 0.41962 0.63012 C 0.42136 0.63128 0.42535 0.63243 0.42535 0.63243 C 0.42778 0.63845 0.43333 0.6403 0.4375 0.64493 C 0.45 0.65881 0.4382 0.64863 0.44583 0.65487 C 0.44913 0.66089 0.45382 0.66389 0.45886 0.66736 C 0.4632 0.67569 0.46858 0.68147 0.47379 0.68865 C 0.47761 0.6935 0.48004 0.69836 0.4842 0.70229 C 0.48663 0.70692 0.48941 0.70854 0.49254 0.71224 C 0.49809 0.71895 0.50313 0.72635 0.50938 0.73213 C 0.51059 0.73329 0.51215 0.73352 0.51302 0.73468 C 0.52396 0.74671 0.51632 0.74301 0.52344 0.74578 C 0.52795 0.75226 0.53438 0.75457 0.54028 0.75943 C 0.5434 0.76197 0.54965 0.76706 0.54965 0.76706 C 0.55365 0.77562 0.54827 0.76614 0.55608 0.77192 C 0.55816 0.77354 0.55886 0.77747 0.56059 0.77955 C 0.56528 0.78418 0.56545 0.78326 0.57101 0.78441 C 0.57517 0.7902 0.58559 0.79552 0.59167 0.79806 C 0.59722 0.80315 0.60313 0.80731 0.60938 0.81055 C 0.61233 0.81217 0.61875 0.81425 0.61875 0.81425 C 0.62882 0.82374 0.63403 0.82952 0.6467 0.83415 C 0.65452 0.84271 0.65972 0.84664 0.66927 0.85034 C 0.67431 0.85497 0.68195 0.85867 0.68785 0.86052 C 0.70261 0.87278 0.72726 0.8707 0.74306 0.87162 C 0.76111 0.87116 0.77917 0.87162 0.79722 0.87046 C 0.80017 0.87023 0.80573 0.86792 0.80573 0.86792 C 0.81042 0.86468 0.81545 0.86329 0.82066 0.86167 C 0.82795 0.85473 0.82448 0.85635 0.83004 0.85427 C 0.83108 0.84918 0.83333 0.84594 0.83559 0.84178 C 0.83802 0.8316 0.83767 0.82929 0.83837 0.81564 C 0.83802 0.79991 0.83837 0.78395 0.8375 0.76822 C 0.83715 0.76221 0.83038 0.75342 0.82708 0.74833 C 0.81997 0.73699 0.80729 0.71617 0.79722 0.71108 C 0.79323 0.70391 0.78906 0.69836 0.7842 0.69235 C 0.78195 0.68957 0.78056 0.68494 0.77761 0.68356 C 0.76997 0.68009 0.77379 0.6824 0.76632 0.67615 C 0.76181 0.67245 0.75833 0.6669 0.7533 0.66366 C 0.74497 0.65811 0.73229 0.65834 0.72344 0.65742 C 0.69636 0.65788 0.67674 0.65187 0.65417 0.66251 C 0.6507 0.67222 0.65486 0.6632 0.6467 0.67107 C 0.6434 0.6743 0.6408 0.67893 0.6375 0.6824 C 0.63542 0.68795 0.63299 0.68911 0.63004 0.6935 C 0.62708 0.69813 0.62483 0.70276 0.62153 0.70715 C 0.61719 0.71918 0.62066 0.71062 0.61597 0.71964 C 0.61458 0.72219 0.61215 0.72728 0.61215 0.72728 C 0.61181 0.72843 0.61181 0.72982 0.61129 0.73098 C 0.61059 0.73237 0.60886 0.73306 0.60851 0.73468 C 0.60729 0.73954 0.60677 0.74902 0.60573 0.75457 C 0.60608 0.76406 0.60399 0.77493 0.60747 0.78326 C 0.60816 0.78488 0.60955 0.78557 0.61024 0.78696 C 0.61302 0.79205 0.61146 0.79089 0.6132 0.79575 C 0.61511 0.80084 0.62014 0.80801 0.62344 0.81194 C 0.62448 0.8131 0.62604 0.81333 0.62708 0.81425 C 0.63264 0.81934 0.62743 0.81657 0.63281 0.82304 C 0.63455 0.82513 0.63698 0.82582 0.63837 0.82813 C 0.64549 0.84062 0.65486 0.85173 0.66632 0.85543 C 0.67656 0.86514 0.6842 0.86445 0.69722 0.86653 C 0.70833 0.8663 0.77066 0.87347 0.79913 0.86167 C 0.8 0.86005 0.8007 0.85797 0.80191 0.85658 C 0.80261 0.85566 0.80399 0.85635 0.80469 0.85543 C 0.80538 0.8545 0.80504 0.85265 0.80573 0.85173 C 0.81146 0.84201 0.81997 0.83415 0.82431 0.82304 C 0.82639 0.81795 0.82656 0.81125 0.82708 0.80569 C 0.82674 0.79852 0.82674 0.79158 0.82622 0.78441 C 0.82483 0.76244 0.81007 0.73792 0.79913 0.72334 C 0.79392 0.7164 0.78455 0.70854 0.77847 0.70345 C 0.77795 0.70299 0.77361 0.69882 0.77292 0.69859 C 0.77066 0.69767 0.76632 0.69605 0.76632 0.69605 C 0.76267 0.69281 0.75851 0.68865 0.75417 0.68726 C 0.74948 0.68564 0.74688 0.68633 0.74219 0.6824 C 0.73247 0.67407 0.72257 0.67083 0.71129 0.66875 C 0.70504 0.66551 0.71181 0.66875 0.7 0.66621 C 0.69427 0.66505 0.68958 0.66019 0.6842 0.65857 C 0.68108 0.65765 0.67795 0.65788 0.67483 0.65742 C 0.67118 0.6558 0.66354 0.65372 0.66354 0.65372 C 0.66077 0.65117 0.65833 0.65048 0.65521 0.64863 C 0.6507 0.64585 0.64688 0.64192 0.64219 0.64007 C 0.64011 0.63845 0.6375 0.63822 0.63559 0.63637 C 0.62761 0.62896 0.63941 0.63475 0.6309 0.63128 C 0.63004 0.63035 0.62917 0.62943 0.62813 0.62873 C 0.62726 0.62827 0.62622 0.62827 0.62535 0.62758 C 0.61736 0.62087 0.62674 0.62619 0.61962 0.62249 C 0.61649 0.61832 0.61702 0.61601 0.61493 0.61138 C 0.60677 0.59357 0.61267 0.60953 0.60851 0.59774 C 0.60712 0.58987 0.60677 0.58154 0.60469 0.57391 C 0.60538 0.55772 0.60452 0.5325 0.61129 0.51677 C 0.61389 0.51053 0.61667 0.50891 0.62066 0.50313 C 0.62413 0.49827 0.62222 0.49966 0.62622 0.49804 C 0.62813 0.49549 0.6309 0.49434 0.63281 0.49179 C 0.6382 0.48462 0.63958 0.47699 0.64774 0.47444 C 0.65417 0.46843 0.66042 0.46681 0.66823 0.46565 C 0.69809 0.46727 0.70556 0.4675 0.72813 0.47305 C 0.73247 0.47537 0.7382 0.47699 0.74219 0.48069 C 0.7467 0.48508 0.75139 0.49017 0.75608 0.49434 C 0.75781 0.49596 0.76267 0.49827 0.76458 0.49919 C 0.76736 0.50035 0.77292 0.50174 0.77292 0.50174 C 0.77674 0.50521 0.78073 0.5059 0.7842 0.51053 C 0.79149 0.52024 0.80226 0.52834 0.81215 0.53158 C 0.81702 0.53482 0.81875 0.53667 0.82431 0.53782 C 0.83264 0.54199 0.84254 0.54037 0.85139 0.54291 C 0.86233 0.54222 0.8717 0.54037 0.88229 0.54037 L 0.89913 0.53782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A">
                                      <p:cBhvr>
                                        <p:cTn id="439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51 -0.00948 0.00173 -0.00578 0.00746 -0.01133 C 0.01632 -0.03007 0.03177 -0.03007 0.0467 -0.03123 C 0.05816 -0.03608 0.07517 -0.0347 0.08784 -0.03608 C 0.10034 -0.03562 0.11267 -0.03562 0.12517 -0.03493 C 0.12986 -0.0347 0.13732 -0.02614 0.13732 -0.02614 C 0.1401 -0.0192 0.14305 -0.01272 0.14479 -0.00509 C 0.14583 0.00555 0.14774 0.01573 0.14948 0.02614 C 0.1493 0.03077 0.15139 0.06847 0.14566 0.07958 C 0.14479 0.08629 0.14375 0.08976 0.1401 0.09461 C 0.13923 0.09831 0.1368 0.10294 0.13455 0.10572 C 0.13385 0.10664 0.13264 0.10641 0.13177 0.1071 C 0.13073 0.10757 0.12968 0.10872 0.12882 0.10965 C 0.12239 0.11728 0.11614 0.12538 0.10746 0.12815 C 0.10225 0.13162 0.09913 0.13556 0.0934 0.13694 C 0.07343 0.14782 0.04305 0.14273 0.02604 0.14319 C 0.01753 0.14666 0.00694 0.14689 -0.00191 0.14805 C -0.00643 0.15036 -0.00955 0.15499 -0.01407 0.15684 C -0.01615 0.15892 -0.01875 0.15985 -0.02066 0.16193 C -0.02466 0.16632 -0.02726 0.17257 -0.03177 0.17673 C -0.0342 0.18136 -0.03698 0.18205 -0.03941 0.18668 C -0.04132 0.19454 -0.03872 0.18645 -0.04306 0.19292 C -0.04931 0.20241 -0.04393 0.19894 -0.04966 0.20148 C -0.05191 0.20588 -0.05348 0.20865 -0.05712 0.2105 C -0.05782 0.21166 -0.05816 0.21328 -0.05903 0.21421 C -0.0599 0.2149 -0.06111 0.21513 -0.06181 0.21652 C -0.06268 0.21791 -0.06268 0.22022 -0.06372 0.22161 C -0.06563 0.22415 -0.07205 0.23017 -0.07483 0.23156 C -0.07691 0.23549 -0.07934 0.23757 -0.08143 0.2415 C -0.08351 0.25029 -0.08056 0.24035 -0.08507 0.24775 C -0.09063 0.25677 -0.08334 0.2496 -0.08976 0.25515 C -0.09931 0.27296 -0.08646 0.24844 -0.09445 0.26487 C -0.09584 0.26787 -0.09914 0.27389 -0.09914 0.27389 C -0.10521 0.29956 -0.09532 0.31599 -0.08229 0.33125 C -0.07778 0.33634 -0.0816 0.33403 -0.07674 0.33588 C -0.07344 0.33889 -0.07049 0.3412 -0.0665 0.34213 C -0.05486 0.353 -0.04098 0.35485 -0.02726 0.35601 C -0.02014 0.35809 -0.01389 0.35901 -0.0066 0.35994 C 0.02118 0.36873 0.06371 0.35994 0.09531 0.36109 C 0.1092 0.35994 0.11146 0.35786 0.12239 0.3523 C 0.12534 0.34814 0.12847 0.34698 0.13073 0.34213 C 0.1335 0.32547 0.13993 0.29956 0.12708 0.28892 C 0.12673 0.28753 0.12691 0.28592 0.12604 0.28522 C 0.12031 0.28013 0.10868 0.27967 0.10277 0.27898 C 0.08941 0.27227 0.09861 0.27643 0.06527 0.27643 C 0.03003 0.27643 -0.00504 0.27689 -0.04028 0.27759 C -0.04445 0.27851 -0.0474 0.28129 -0.05157 0.28268 C -0.05452 0.28661 -0.05782 0.28753 -0.06077 0.29124 C -0.06285 0.29355 -0.0665 0.29887 -0.0665 0.29887 C -0.06789 0.30512 -0.07101 0.30997 -0.07396 0.31483 C -0.07483 0.31645 -0.07674 0.31992 -0.07674 0.31992 C -0.07795 0.32524 -0.07986 0.33125 -0.08229 0.33588 C -0.08594 0.35392 -0.08959 0.37382 -0.08229 0.39209 C -0.08056 0.40412 -0.07396 0.41823 -0.06736 0.42702 C -0.06407 0.44136 -0.06979 0.41916 -0.06372 0.43327 C -0.06285 0.43512 -0.06354 0.43766 -0.06268 0.43928 C -0.06181 0.4409 -0.06007 0.44183 -0.05903 0.44321 C -0.05573 0.44761 -0.05278 0.45224 -0.04861 0.4557 C -0.04566 0.46218 -0.04115 0.4645 -0.03646 0.4682 C -0.03386 0.47028 -0.02813 0.47305 -0.02813 0.47305 C -0.01684 0.48346 -0.02917 0.47375 -0.01042 0.4793 C -0.00868 0.47976 -0.00747 0.48231 -0.00573 0.483 C -0.0033 0.48393 -0.0007 0.48393 0.00173 0.48439 C 0.00364 0.48578 0.00521 0.48855 0.00746 0.48902 C 0.01354 0.4911 0.02604 0.49179 0.02604 0.49179 C 0.04583 0.50151 0.0684 0.49341 0.08958 0.49318 C 0.09496 0.49272 0.10034 0.49272 0.10555 0.49179 C 0.11024 0.49063 0.11163 0.48578 0.1158 0.48439 C 0.121 0.47953 0.12378 0.47629 0.12986 0.47421 C 0.1335 0.46773 0.13732 0.4682 0.14097 0.46056 C 0.14461 0.45293 0.14982 0.44738 0.15416 0.44067 C 0.15746 0.43558 0.15989 0.43049 0.16354 0.42586 C 0.16475 0.42054 0.16614 0.41731 0.16909 0.41337 C 0.17048 0.39718 0.1743 0.38284 0.18316 0.37104 C 0.18489 0.3648 0.18593 0.35901 0.18871 0.35369 C 0.19027 0.34652 0.19149 0.33727 0.19705 0.33496 C 0.20156 0.32617 0.20277 0.31552 0.20746 0.3072 C 0.20902 0.30095 0.21215 0.30026 0.2158 0.29632 C 0.22118 0.29054 0.225 0.28291 0.23073 0.27759 C 0.23889 0.25677 0.25416 0.25723 0.26996 0.25654 C 0.28993 0.257 0.30989 0.257 0.32986 0.25746 C 0.33611 0.25793 0.34531 0.26394 0.35139 0.26625 C 0.35538 0.26787 0.36354 0.27111 0.36354 0.27111 C 0.3684 0.27551 0.3743 0.27481 0.37934 0.27898 C 0.38073 0.2799 0.38177 0.28152 0.38316 0.28268 C 0.38524 0.28383 0.38958 0.28522 0.38958 0.28522 C 0.39045 0.28592 0.39132 0.28684 0.39236 0.28753 C 0.39323 0.28823 0.39444 0.28823 0.39531 0.28892 C 0.3993 0.29193 0.40121 0.29656 0.40555 0.29887 C 0.40833 0.30581 0.41163 0.30951 0.4158 0.31483 C 0.41701 0.32154 0.41892 0.32732 0.42048 0.33357 C 0.42257 0.35161 0.42413 0.37035 0.41961 0.38839 C 0.41805 0.39464 0.41701 0.40111 0.41493 0.40713 C 0.41354 0.41129 0.4092 0.41846 0.4092 0.41846 C 0.40833 0.42401 0.40798 0.42748 0.40555 0.43211 C 0.40434 0.43905 0.40312 0.44252 0.4 0.44807 C 0.39757 0.45894 0.39062 0.46056 0.38402 0.46565 C 0.37517 0.47236 0.36944 0.47375 0.35885 0.47699 C 0.35139 0.4793 0.34948 0.48369 0.34201 0.48439 C 0.33142 0.48531 0.32083 0.48508 0.31024 0.48555 C 0.28784 0.4874 0.27569 0.4874 0.25034 0.48693 C 0.21805 0.48393 0.23177 0.48531 0.2092 0.483 C 0.20139 0.47976 0.21319 0.48462 0.20173 0.48069 C 0.19965 0.47976 0.19531 0.47814 0.19531 0.47814 C 0.19132 0.47305 0.18715 0.47259 0.18211 0.47074 C 0.17639 0.46264 0.16875 0.46172 0.16163 0.45686 C 0.15937 0.4527 0.15729 0.44969 0.15416 0.44691 C 0.15225 0.43974 0.15451 0.44622 0.14948 0.43928 C 0.146 0.43489 0.14652 0.43165 0.14201 0.42702 C 0.14062 0.42216 0.14114 0.42008 0.13732 0.41846 C 0.13576 0.41222 0.13541 0.40643 0.13264 0.40088 C 0.13316 0.37359 0.13125 0.36017 0.13628 0.33866 C 0.13732 0.32802 0.13698 0.31738 0.1401 0.3072 C 0.14218 0.29286 0.14982 0.29054 0.15694 0.28129 C 0.16111 0.27551 0.1658 0.27319 0.171 0.27019 C 0.17448 0.2681 0.17708 0.26487 0.18038 0.26278 C 0.18402 0.26024 0.18784 0.25885 0.19149 0.25654 C 0.19253 0.25584 0.19323 0.25422 0.19427 0.25399 C 0.19791 0.25284 0.20173 0.2533 0.20555 0.25284 C 0.21319 0.25122 0.22882 0.2489 0.22882 0.2489 C 0.24166 0.25353 0.225 0.24798 0.25781 0.25122 C 0.26805 0.25261 0.27934 0.25746 0.28958 0.26024 C 0.2967 0.26417 0.30451 0.26625 0.31215 0.26764 C 0.31718 0.26995 0.32187 0.27342 0.32708 0.27504 C 0.33177 0.2799 0.33646 0.28129 0.34201 0.28383 C 0.35086 0.29193 0.35972 0.29586 0.36996 0.29979 C 0.37673 0.3065 0.38611 0.30858 0.39427 0.30997 C 0.39948 0.31252 0.40503 0.31622 0.41024 0.31876 C 0.41302 0.31992 0.41857 0.32223 0.41857 0.32223 C 0.4243 0.32778 0.43038 0.33102 0.43732 0.33241 C 0.44166 0.33449 0.446 0.33519 0.45034 0.33727 C 0.45625 0.34051 0.46146 0.34513 0.46718 0.3486 C 0.47378 0.3523 0.48107 0.353 0.48784 0.35601 C 0.49323 0.35832 0.49809 0.36202 0.50364 0.36364 C 0.521 0.36896 0.54184 0.37058 0.55972 0.3722 C 0.57222 0.37682 0.58211 0.37428 0.59618 0.37359 C 0.60208 0.37289 0.60816 0.37289 0.61389 0.37104 C 0.61961 0.36919 0.62257 0.36711 0.62882 0.36595 C 0.63402 0.36387 0.63541 0.35901 0.6401 0.35601 C 0.64305 0.3486 0.64826 0.34166 0.65225 0.33496 C 0.65347 0.32987 0.65434 0.32593 0.65607 0.32131 C 0.65573 0.3146 0.6559 0.30789 0.65503 0.30118 C 0.65468 0.29887 0.65139 0.29517 0.65034 0.29355 C 0.64305 0.28152 0.64184 0.28083 0.63177 0.27504 C 0.62656 0.26857 0.61979 0.2688 0.61302 0.26764 C 0.57673 0.25261 0.54566 0.26047 0.51389 0.27389 C 0.50711 0.2799 0.51041 0.27782 0.50451 0.28129 C 0.50364 0.28291 0.50277 0.28453 0.50173 0.28615 C 0.50086 0.28753 0.49965 0.28753 0.49896 0.28892 C 0.49757 0.29147 0.49722 0.29471 0.49618 0.29748 C 0.49323 0.31483 0.49791 0.33287 0.51111 0.33866 C 0.51545 0.34698 0.52465 0.34745 0.53177 0.3486 C 0.55156 0.35971 0.575 0.35462 0.59618 0.35601 C 0.60607 0.36086 0.61666 0.36387 0.62708 0.36595 C 0.63194 0.36942 0.63698 0.37104 0.64201 0.37359 C 0.64757 0.38099 0.65521 0.38261 0.66163 0.38839 C 0.66423 0.3907 0.66666 0.39348 0.66909 0.39602 C 0.67083 0.39787 0.67465 0.40088 0.67465 0.40088 C 0.67725 0.41407 0.67621 0.4062 0.67378 0.43211 C 0.67274 0.44321 0.67048 0.46172 0.66354 0.46935 C 0.66319 0.46935 0.65833 0.47167 0.65781 0.4719 C 0.56597 0.47074 0.59514 0.47236 0.55139 0.4682 C 0.5151 0.46935 0.51927 0.46103 0.50173 0.47699 C 0.49722 0.48578 0.49531 0.49341 0.50086 0.50428 C 0.50573 0.52487 0.5243 0.52556 0.53732 0.53042 C 0.5434 0.5325 0.55156 0.53505 0.55781 0.53551 C 0.56441 0.53597 0.57083 0.53597 0.57743 0.53667 C 0.58107 0.53806 0.5842 0.53921 0.58784 0.54037 C 0.59843 0.54777 0.62448 0.54638 0.63628 0.54777 C 0.64132 0.55008 0.64461 0.55078 0.65034 0.5517 C 0.65503 0.55564 0.65191 0.55818 0.65694 0.56003 C 0.65642 0.57044 0.65816 0.58293 0.64948 0.58779 C 0.64757 0.58895 0.64045 0.58987 0.63923 0.5901 C 0.63576 0.59056 0.62882 0.59265 0.62882 0.59265 C 0.60052 0.59172 0.58142 0.59172 0.55607 0.58895 C 0.55521 0.58848 0.5493 0.58686 0.54843 0.5864 C 0.54705 0.58548 0.54618 0.58339 0.54479 0.58247 C 0.53732 0.57854 0.52916 0.57761 0.52135 0.57645 C 0.51232 0.57021 0.52482 0.57807 0.5092 0.5716 C 0.50434 0.56928 0.50052 0.56651 0.49531 0.56535 C 0.49184 0.56443 0.48489 0.56281 0.48489 0.56281 C 0.47882 0.55725 0.46875 0.55517 0.46163 0.55402 C 0.45764 0.5524 0.45521 0.54893 0.45139 0.54638 C 0.44687 0.54361 0.44114 0.54268 0.43628 0.54152 C 0.42795 0.53597 0.43559 0.54037 0.41857 0.53759 C 0.41354 0.53713 0.40868 0.53389 0.40364 0.53273 C 0.39132 0.53065 0.37882 0.52996 0.36632 0.52926 C 0.34045 0.52302 0.31406 0.51909 0.28784 0.51677 C 0.28559 0.51631 0.2835 0.51608 0.28125 0.51539 C 0.27934 0.51469 0.27569 0.51307 0.27569 0.51307 C 0.26771 0.50266 0.2618 0.50498 0.24948 0.50428 C 0.24461 0.50336 0.2401 0.50243 0.23541 0.50058 C 0.23264 0.49942 0.22708 0.49665 0.22708 0.49665 C 0.18975 0.49734 0.15225 0.49734 0.11493 0.49781 C 0.1092 0.49781 0.10069 0.50151 0.09531 0.50313 C 0.09218 0.50382 0.08906 0.50544 0.08593 0.50683 C 0.08507 0.50706 0.08316 0.50798 0.08316 0.50798 C 0.07795 0.51261 0.07656 0.51307 0.071 0.51539 C 0.06788 0.51793 0.06475 0.52024 0.06163 0.52302 C 0.05937 0.52765 0.05659 0.5288 0.05312 0.53158 C 0.04843 0.54199 0.05468 0.52996 0.04843 0.53667 C 0.04757 0.53759 0.04739 0.53921 0.0467 0.54037 C 0.04583 0.54176 0.04496 0.54314 0.04392 0.54407 C 0.04271 0.54523 0.04132 0.54523 0.0401 0.54638 C 0.0368 0.54962 0.03073 0.55656 0.03073 0.55656 C 0.02864 0.56165 0.02691 0.56443 0.02326 0.56766 C 0.02257 0.56882 0.02187 0.57021 0.02135 0.5716 C 0.021 0.57252 0.021 0.57414 0.02048 0.5753 C 0.01736 0.58247 0.01475 0.58617 0.01302 0.59403 C 0.01354 0.60606 0.01267 0.62619 0.02239 0.6322 C 0.02569 0.63937 0.03038 0.64585 0.03628 0.64863 C 0.04114 0.65348 0.04548 0.65557 0.05139 0.65742 C 0.08211 0.67893 0.11632 0.67292 0.15034 0.67361 C 0.1809 0.67199 0.20312 0.67037 0.23628 0.66991 C 0.24427 0.66829 0.25017 0.66343 0.25781 0.66112 C 0.26163 0.65834 0.26527 0.65742 0.26909 0.65487 C 0.27326 0.64539 0.27326 0.64909 0.28038 0.64631 C 0.28159 0.64516 0.28264 0.64354 0.28402 0.64261 C 0.28489 0.64192 0.28611 0.64192 0.2868 0.64122 C 0.28836 0.63914 0.29062 0.63382 0.29062 0.63382 C 0.29027 0.62295 0.29236 0.61115 0.28871 0.60144 C 0.28611 0.5945 0.28021 0.58987 0.27569 0.5864 C 0.26059 0.57484 0.24618 0.56998 0.22882 0.56766 C 0.22552 0.56604 0.22604 0.56604 0.22239 0.56535 C 0.21771 0.56396 0.20833 0.56165 0.20833 0.56165 C 0.20034 0.55772 0.20902 0.56165 0.19062 0.55887 C 0.18628 0.55841 0.18784 0.55725 0.18402 0.55656 C 0.17326 0.55402 0.16215 0.55378 0.15139 0.55286 C 0.12465 0.54638 0.10486 0.54846 0.07378 0.54777 C 0.01979 0.54962 0.05121 0.548 0.02708 0.55402 C 0.0243 0.55656 0.02118 0.55725 0.01857 0.56003 C 0.01319 0.56604 0.01059 0.57437 0.00364 0.57784 C 0.00069 0.58409 -0.00122 0.58848 -0.0066 0.59149 C -0.00782 0.59704 -0.00851 0.59936 -0.01216 0.60259 C -0.01407 0.60791 -0.01632 0.61254 -0.01875 0.6174 C -0.02032 0.62596 -0.02084 0.63035 -0.02153 0.63984 C -0.02084 0.67893 -0.02344 0.70276 -0.00851 0.73329 C -0.00608 0.73815 -0.00521 0.74139 -0.00104 0.74462 C 0.00173 0.75018 0.00607 0.7518 0.01024 0.75573 C 0.01319 0.75827 0.01527 0.76174 0.01857 0.76336 C 0.02135 0.76868 0.02951 0.77146 0.03455 0.77308 C 0.03941 0.77793 0.03646 0.7747 0.04288 0.78302 C 0.04409 0.78464 0.05451 0.79066 0.05694 0.7932 C 0.0625 0.79875 0.05694 0.79552 0.0625 0.79806 C 0.06597 0.80477 0.07239 0.80801 0.07847 0.80916 C 0.08333 0.81194 0.08715 0.81402 0.09236 0.81564 C 0.10416 0.82489 0.12014 0.82605 0.1335 0.82813 C 0.18107 0.82721 0.2092 0.82721 0.24948 0.82165 C 0.25347 0.81957 0.25764 0.81957 0.26163 0.81795 C 0.26562 0.81633 0.26857 0.81402 0.27274 0.8131 C 0.27448 0.81125 0.27673 0.81078 0.27847 0.80916 C 0.2809 0.80708 0.28264 0.80431 0.28489 0.80199 C 0.29149 0.78834 0.28125 0.80708 0.29062 0.79667 C 0.29166 0.79552 0.29166 0.79343 0.29236 0.79158 C 0.29514 0.78511 0.29774 0.77747 0.30364 0.77585 C 0.30521 0.76914 0.30399 0.77308 0.30833 0.76429 C 0.3118 0.75735 0.31371 0.74694 0.31771 0.74092 C 0.32135 0.73491 0.32586 0.73005 0.32986 0.7245 C 0.3342 0.71895 0.33593 0.71131 0.33923 0.70484 C 0.3408 0.69535 0.34357 0.68656 0.34566 0.67731 C 0.34635 0.67407 0.34843 0.67153 0.34948 0.66875 C 0.35121 0.66343 0.34948 0.66598 0.35139 0.66112 C 0.35364 0.6551 0.35746 0.65117 0.35972 0.64469 C 0.36093 0.6322 0.36423 0.62503 0.37378 0.62226 C 0.38211 0.61717 0.38941 0.61717 0.39896 0.61624 C 0.40764 0.6167 0.41649 0.61694 0.42517 0.6174 C 0.43802 0.61855 0.4533 0.6292 0.46632 0.63382 C 0.4717 0.63868 0.4776 0.63868 0.48316 0.64261 C 0.48472 0.64354 0.48628 0.64469 0.48784 0.64631 C 0.4901 0.6484 0.49427 0.65233 0.49427 0.65233 C 0.49652 0.65672 0.49757 0.66066 0.50086 0.66366 C 0.50347 0.66875 0.50729 0.67361 0.51111 0.67731 C 0.51354 0.6824 0.51527 0.68656 0.51857 0.69096 C 0.52152 0.70206 0.51979 0.73213 0.51111 0.7393 C 0.50972 0.74231 0.50764 0.74416 0.50642 0.74694 C 0.50573 0.74856 0.50607 0.75018 0.50555 0.7518 C 0.50503 0.75388 0.50434 0.7555 0.50364 0.75712 C 0.50173 0.76151 0.49409 0.77354 0.49062 0.77585 C 0.48784 0.78117 0.48368 0.78673 0.47934 0.7895 C 0.47604 0.79505 0.4743 0.79552 0.46996 0.79945 C 0.45573 0.81194 0.45312 0.81402 0.43455 0.81564 C 0.41458 0.81518 0.39461 0.81471 0.37465 0.81402 C 0.36441 0.81356 0.35573 0.80431 0.34566 0.80315 C 0.34184 0.80153 0.33802 0.79829 0.33455 0.79552 C 0.33264 0.7939 0.32882 0.79066 0.32882 0.79066 C 0.32621 0.78603 0.32309 0.78164 0.32048 0.77701 C 0.31805 0.7666 0.31406 0.75735 0.31215 0.74694 C 0.31146 0.74347 0.31093 0.7393 0.31024 0.73583 C 0.30989 0.73375 0.3092 0.72936 0.3092 0.72936 C 0.30989 0.70368 0.30798 0.66274 0.32135 0.63984 C 0.3243 0.62943 0.32413 0.62388 0.3335 0.62017 C 0.33871 0.61555 0.34149 0.613 0.34757 0.61138 C 0.35625 0.60653 0.36076 0.60606 0.371 0.60491 C 0.38871 0.60537 0.40659 0.60491 0.4243 0.60629 C 0.42899 0.60653 0.43559 0.613 0.44201 0.61393 C 0.44913 0.61855 0.45555 0.62133 0.46354 0.62226 C 0.46979 0.62457 0.47639 0.62781 0.48211 0.6322 C 0.4868 0.64192 0.496 0.644 0.50086 0.65233 C 0.50434 0.65834 0.50243 0.65626 0.50642 0.65996 C 0.51059 0.66806 0.5151 0.68124 0.52239 0.68494 C 0.52586 0.68957 0.53194 0.69882 0.53628 0.70091 C 0.53975 0.7053 0.54236 0.70599 0.54566 0.7097 C 0.55069 0.71525 0.55642 0.72057 0.5625 0.7245 C 0.56597 0.73144 0.57031 0.73422 0.57569 0.73699 C 0.58941 0.7555 0.61024 0.76776 0.62795 0.77701 C 0.63455 0.78025 0.63576 0.78511 0.64288 0.78673 C 0.64843 0.79436 0.65555 0.79713 0.6625 0.80199 C 0.6658 0.80407 0.66753 0.80754 0.671 0.80916 C 0.68298 0.82165 0.70364 0.82281 0.71771 0.82674 C 0.72916 0.82975 0.73993 0.839 0.75139 0.84294 C 0.7618 0.85011 0.77152 0.85381 0.78316 0.85543 C 0.8033 0.85311 0.82274 0.84479 0.84288 0.84178 C 0.84635 0.84016 0.84722 0.83947 0.85139 0.83808 C 0.85416 0.83715 0.85972 0.83553 0.85972 0.83553 C 0.86284 0.83253 0.86666 0.83114 0.86909 0.82674 C 0.8743 0.81726 0.86857 0.82605 0.87187 0.81795 C 0.87586 0.80847 0.87864 0.79875 0.88125 0.78788 C 0.88055 0.77377 0.88107 0.75781 0.87465 0.74578 C 0.87291 0.73583 0.87534 0.74578 0.86909 0.73468 C 0.8651 0.72728 0.87552 0.73213 0.86354 0.72219 C 0.85347 0.7134 0.84861 0.70206 0.83732 0.69489 C 0.83229 0.69165 0.82882 0.68888 0.82326 0.68726 C 0.82083 0.68633 0.8158 0.68494 0.8158 0.68494 C 0.80694 0.67893 0.81111 0.68055 0.80364 0.6787 C 0.79791 0.67315 0.78906 0.67407 0.78211 0.67245 C 0.77066 0.66667 0.76093 0.66482 0.74843 0.66366 C 0.71024 0.64747 0.69566 0.66158 0.66823 0.67731 C 0.66545 0.68078 0.66336 0.68309 0.65972 0.68494 C 0.65312 0.69211 0.64791 0.70252 0.64097 0.70854 C 0.63941 0.71293 0.63819 0.71687 0.63628 0.72103 C 0.63298 0.73422 0.63402 0.7282 0.63264 0.73815 C 0.6335 0.75619 0.63316 0.76498 0.64479 0.77423 C 0.65034 0.78464 0.65711 0.79158 0.66632 0.79436 C 0.67378 0.80107 0.68038 0.80639 0.68958 0.80801 C 0.69531 0.81078 0.70069 0.81564 0.70642 0.81795 C 0.71163 0.82004 0.71215 0.81888 0.71857 0.82281 C 0.71979 0.82397 0.72118 0.82443 0.72239 0.82559 C 0.72378 0.82674 0.72465 0.82929 0.72604 0.83044 C 0.72743 0.8316 0.73455 0.83276 0.73541 0.83299 C 0.74027 0.83623 0.74496 0.839 0.75034 0.84039 C 0.75573 0.84317 0.76076 0.84594 0.76632 0.84803 C 0.78246 0.8471 0.79722 0.84594 0.81302 0.84294 C 0.81892 0.84062 0.82274 0.83669 0.82882 0.83553 C 0.83264 0.83299 0.83507 0.83044 0.83923 0.82929 C 0.84218 0.8205 0.83906 0.82651 0.84392 0.82281 C 0.84583 0.82165 0.84948 0.81795 0.84948 0.81795 C 0.85173 0.81356 0.85538 0.8087 0.85885 0.80569 C 0.86336 0.79713 0.86545 0.79158 0.86718 0.78187 C 0.86666 0.7666 0.86909 0.73699 0.85416 0.73098 C 0.85243 0.7245 0.84705 0.72288 0.84288 0.71964 C 0.83611 0.71455 0.83073 0.70923 0.82326 0.70484 C 0.81875 0.70206 0.81319 0.69882 0.80833 0.6972 C 0.80659 0.69651 0.80069 0.69535 0.79809 0.69327 C 0.78576 0.68471 0.77205 0.678 0.75885 0.67245 C 0.75659 0.67153 0.75434 0.66991 0.75225 0.66875 C 0.75121 0.66806 0.75052 0.66667 0.74948 0.66598 C 0.74097 0.66158 0.73211 0.65742 0.72326 0.65348 C 0.72048 0.65117 0.71961 0.65001 0.7158 0.64863 C 0.71267 0.64747 0.70642 0.64631 0.70642 0.64631 C 0.70069 0.64238 0.70399 0.64469 0.69705 0.63868 C 0.696 0.63775 0.68611 0.63428 0.68316 0.63105 C 0.68107 0.62896 0.67968 0.62596 0.67743 0.62388 C 0.67656 0.62295 0.67552 0.62226 0.67465 0.62133 C 0.671 0.61416 0.66545 0.60953 0.66163 0.60259 C 0.65833 0.58686 0.65225 0.57252 0.65034 0.55656 C 0.65121 0.53597 0.64965 0.5332 0.65416 0.51909 C 0.65468 0.51145 0.65798 0.4904 0.66354 0.48555 C 0.66614 0.48092 0.66684 0.47583 0.671 0.47421 C 0.68368 0.45732 0.68559 0.45663 0.70364 0.45455 C 0.71701 0.44784 0.73125 0.45409 0.74479 0.45686 C 0.75642 0.46264 0.76614 0.47329 0.77847 0.47699 C 0.78159 0.47907 0.78455 0.48022 0.78784 0.48184 C 0.79357 0.48832 0.79809 0.49665 0.80364 0.50313 C 0.81562 0.51631 0.79652 0.48855 0.81302 0.5103 C 0.81701 0.51585 0.82361 0.52302 0.82986 0.52302 C 0.85764 0.52348 0.88524 0.52302 0.91302 0.52302 L 0.9335 0.52302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A">
                                      <p:cBhvr>
                                        <p:cTn id="441" dur="10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12 -0.00162 -0.01146 -0.0044 -0.01684 -0.01134 C -0.01875 -0.01388 -0.02257 -0.01874 -0.02257 -0.01874 C -0.02327 -0.02128 -0.02518 -0.02337 -0.02535 -0.02614 C -0.02535 -0.02637 -0.02604 -0.04164 -0.02257 -0.04488 C -0.01094 -0.05598 0.00642 -0.0539 0.01962 -0.05483 C 0.03698 -0.05436 0.05451 -0.05483 0.07187 -0.05367 C 0.07951 -0.05321 0.08819 -0.04418 0.09531 -0.04118 C 0.09635 -0.04025 0.10139 -0.03563 0.10173 -0.03493 C 0.10312 -0.03192 0.1026 -0.02822 0.10364 -0.02498 C 0.10416 -0.02313 0.10503 -0.02152 0.10555 -0.0199 C 0.10625 -0.01781 0.10677 -0.01573 0.10746 -0.01365 C 0.10816 0.00023 0.10955 0.01318 0.11024 0.02729 C 0.10989 0.03678 0.11128 0.0539 0.10642 0.06338 C 0.10434 0.07194 0.09826 0.07656 0.0934 0.08212 C 0.08594 0.09091 0.07222 0.10247 0.0625 0.10455 C 0.04965 0.11034 0.03993 0.1145 0.02604 0.11566 C 0.01736 0.12005 0.00295 0.11982 -0.0066 0.12075 C -0.00972 0.12214 -0.01285 0.12306 -0.01597 0.12445 C -0.0224 0.13023 -0.01945 0.12861 -0.02431 0.13069 C -0.02795 0.13393 -0.03038 0.13671 -0.03472 0.1381 C -0.03872 0.14133 -0.04288 0.14365 -0.04688 0.14689 C -0.0507 0.15359 -0.05452 0.15498 -0.0599 0.15938 C -0.06563 0.16424 -0.07101 0.16956 -0.07674 0.17418 C -0.079 0.17858 -0.08177 0.17997 -0.0842 0.18413 C -0.08941 0.19338 -0.08525 0.19084 -0.0908 0.19292 C -0.09184 0.19755 -0.09115 0.19685 -0.09445 0.20032 C -0.09688 0.2031 -0.10191 0.20796 -0.10191 0.20796 C -0.10347 0.21374 -0.10747 0.21906 -0.11042 0.22415 C -0.11163 0.22924 -0.11372 0.23386 -0.11511 0.23895 C -0.1165 0.26278 -0.11997 0.2873 -0.1066 0.30511 C -0.10382 0.30881 -0.08924 0.31321 -0.08507 0.31506 C -0.08073 0.31691 -0.07205 0.31991 -0.07205 0.31991 C -0.06233 0.31691 -0.05122 0.32177 -0.04115 0.32246 C -0.02691 0.32362 0.00173 0.325 0.00173 0.325 C 0.01007 0.32847 0.0184 0.32801 0.02708 0.3287 C 0.06354 0.32778 0.06198 0.33032 0.08316 0.325 C 0.08767 0.32269 0.08958 0.31968 0.0934 0.31621 C 0.09653 0.3102 0.10191 0.30488 0.10555 0.30002 C 0.10642 0.29886 0.10833 0.29632 0.10833 0.29632 C 0.11163 0.27666 0.11146 0.25908 0.09427 0.25885 C 0.04722 0.25815 0.00017 0.25815 -0.04688 0.25769 C -0.06129 0.25954 -0.07882 0.25237 -0.0908 0.26278 C -0.09236 0.26972 -0.09097 0.26555 -0.09722 0.27388 C -0.09809 0.27504 -0.1 0.27758 -0.1 0.27758 C -0.10035 0.27874 -0.10052 0.28013 -0.10104 0.28128 C -0.10174 0.28267 -0.10313 0.28337 -0.10382 0.28499 C -0.10452 0.2866 -0.10417 0.28845 -0.10469 0.29007 C -0.10521 0.29146 -0.10591 0.29262 -0.1066 0.29378 C -0.10816 0.30303 -0.10851 0.30372 -0.10851 0.31737 C -0.10851 0.3294 -0.11545 0.4092 -0.09445 0.4284 C -0.09323 0.43072 -0.09341 0.43442 -0.09167 0.43581 C -0.08802 0.43858 -0.08334 0.43812 -0.07952 0.44066 C -0.06233 0.452 -0.04757 0.4557 -0.02813 0.45686 C 0.00833 0.46171 0.00139 0.45917 0.06632 0.45824 C 0.07378 0.45547 0.08212 0.45686 0.08871 0.45061 C 0.09132 0.44807 0.09375 0.44251 0.09531 0.43951 C 0.09583 0.43835 0.09705 0.43581 0.09705 0.43581 C 0.09948 0.42424 0.10677 0.41823 0.11111 0.40828 C 0.11684 0.39509 0.10764 0.41429 0.11666 0.39602 C 0.11736 0.39463 0.11857 0.39209 0.11857 0.39209 C 0.12031 0.38168 0.12153 0.37127 0.1243 0.36109 C 0.12639 0.34582 0.12934 0.33241 0.13646 0.31991 C 0.13958 0.30673 0.14653 0.2991 0.15312 0.28892 C 0.1559 0.28452 0.16354 0.27897 0.16354 0.27897 C 0.16753 0.26717 0.17778 0.26232 0.18489 0.25399 C 0.18854 0.24982 0.19062 0.24589 0.19531 0.24404 C 0.20677 0.23201 0.21823 0.22183 0.23177 0.2142 C 0.23507 0.20981 0.23732 0.2068 0.24201 0.20541 C 0.26163 0.2061 0.27448 0.20749 0.29253 0.20911 C 0.30139 0.21258 0.31094 0.21489 0.31962 0.21906 C 0.32604 0.2223 0.33264 0.22623 0.33923 0.22901 C 0.34479 0.23409 0.34791 0.24242 0.35416 0.24659 C 0.35712 0.25167 0.35868 0.25191 0.3625 0.25514 C 0.36684 0.26393 0.36441 0.26116 0.36909 0.26509 C 0.37014 0.27111 0.37118 0.27434 0.37569 0.27643 C 0.37725 0.28313 0.38038 0.28776 0.38403 0.29262 C 0.38802 0.31575 0.38524 0.36155 0.37274 0.38214 C 0.371 0.38839 0.37031 0.39301 0.36719 0.39833 C 0.36475 0.40944 0.35868 0.41707 0.35312 0.42586 C 0.35052 0.43002 0.34982 0.4328 0.34566 0.43442 C 0.34323 0.4365 0.34166 0.4402 0.33923 0.44205 C 0.33663 0.4439 0.3335 0.44344 0.33073 0.4446 C 0.32534 0.44668 0.32031 0.44876 0.31493 0.45061 C 0.31406 0.45084 0.31319 0.45177 0.31215 0.452 C 0.31059 0.45246 0.30903 0.45269 0.30746 0.45316 C 0.30469 0.45385 0.29896 0.4557 0.29896 0.4557 C 0.29288 0.46125 0.28246 0.46009 0.27569 0.46079 C 0.24791 0.47166 0.21771 0.46171 0.18871 0.46079 C 0.18038 0.45963 0.1743 0.45709 0.16632 0.45454 C 0.15937 0.44807 0.15191 0.44205 0.14479 0.43581 C 0.13975 0.43141 0.13941 0.4254 0.13264 0.42331 C 0.13142 0.42077 0.12969 0.41869 0.12882 0.41591 C 0.1283 0.41429 0.12795 0.41244 0.12708 0.41082 C 0.125 0.40689 0.12048 0.39972 0.12048 0.39972 C 0.1158 0.37983 0.11753 0.38538 0.11962 0.34744 C 0.11996 0.33958 0.12066 0.3405 0.1243 0.33749 C 0.12656 0.32755 0.12309 0.3405 0.12882 0.32986 C 0.13021 0.32732 0.13038 0.32385 0.13177 0.3213 C 0.13333 0.31413 0.13611 0.30765 0.13732 0.30002 C 0.1401 0.28175 0.14722 0.25514 0.1625 0.25029 C 0.16736 0.24705 0.17187 0.24474 0.17656 0.2415 C 0.19149 0.24196 0.20642 0.24173 0.22135 0.24265 C 0.22812 0.24312 0.23107 0.24635 0.23732 0.2489 C 0.24757 0.25306 0.25868 0.25838 0.26909 0.26023 C 0.27517 0.26347 0.27899 0.26417 0.28594 0.26509 C 0.29357 0.27041 0.30208 0.27157 0.31024 0.27504 C 0.31441 0.27689 0.31736 0.28036 0.32135 0.28267 C 0.33177 0.28845 0.34323 0.29308 0.35416 0.29632 C 0.3585 0.30025 0.36076 0.30025 0.36632 0.30118 C 0.37656 0.30627 0.38923 0.31043 0.4 0.31251 C 0.40694 0.31529 0.41423 0.31598 0.42135 0.31737 C 0.43541 0.32385 0.45364 0.33032 0.46823 0.33241 C 0.47587 0.33171 0.48559 0.32778 0.4934 0.32755 C 0.52118 0.32662 0.54878 0.32662 0.57656 0.32616 C 0.58489 0.32477 0.59219 0.32107 0.6 0.31737 C 0.60364 0.31367 0.60625 0.3102 0.61024 0.30742 C 0.61163 0.30465 0.61354 0.3028 0.61493 0.30002 C 0.61545 0.29886 0.61545 0.29748 0.6158 0.29632 C 0.61632 0.29493 0.61701 0.29378 0.61771 0.29262 C 0.62118 0.27805 0.62066 0.26671 0.61111 0.26023 C 0.60555 0.24936 0.60069 0.25006 0.59149 0.24659 C 0.57448 0.24034 0.60052 0.24797 0.58125 0.2415 C 0.57205 0.23849 0.5618 0.23826 0.55225 0.23664 C 0.53923 0.2371 0.50659 0.23479 0.49062 0.2415 C 0.48559 0.24612 0.47969 0.24821 0.47465 0.25283 C 0.47031 0.25676 0.46771 0.26255 0.46354 0.26648 C 0.4625 0.27157 0.46059 0.27596 0.45972 0.28128 C 0.45989 0.28383 0.45955 0.30233 0.4625 0.30627 C 0.46441 0.30881 0.46909 0.31251 0.46909 0.31251 C 0.47083 0.32015 0.4809 0.32061 0.48594 0.3213 C 0.49687 0.32477 0.48385 0.32107 0.5092 0.32362 C 0.525 0.32523 0.54114 0.32709 0.55694 0.3287 C 0.57743 0.33426 0.59722 0.34467 0.61771 0.34975 C 0.62205 0.35438 0.62691 0.36063 0.63177 0.36479 C 0.6335 0.37242 0.63316 0.38052 0.63455 0.38839 C 0.63368 0.4099 0.63437 0.42123 0.62048 0.43211 C 0.57812 0.43118 0.53906 0.42956 0.49705 0.43072 C 0.49357 0.43257 0.49028 0.43349 0.4868 0.43581 C 0.48628 0.43696 0.48159 0.44506 0.48038 0.4483 C 0.47882 0.45246 0.47569 0.46079 0.47569 0.46079 C 0.47604 0.46657 0.47448 0.47374 0.47743 0.47814 C 0.48125 0.48392 0.48264 0.48207 0.4868 0.48438 C 0.49357 0.48808 0.49791 0.49502 0.50555 0.49549 C 0.5217 0.49664 0.53802 0.49641 0.55416 0.49687 C 0.5743 0.50058 0.59288 0.51353 0.61302 0.51677 C 0.6217 0.52047 0.62552 0.52995 0.63177 0.53782 C 0.63142 0.54638 0.63385 0.56211 0.62708 0.56766 C 0.62396 0.57344 0.61996 0.57552 0.61493 0.57784 C 0.61302 0.57876 0.6092 0.58015 0.6092 0.58015 C 0.58246 0.57923 0.55139 0.57737 0.52517 0.5665 C 0.51996 0.55956 0.51198 0.55632 0.50555 0.55147 C 0.49844 0.54615 0.49618 0.54129 0.48784 0.53921 C 0.47882 0.53157 0.48333 0.53365 0.47465 0.53157 C 0.46215 0.52325 0.44844 0.51422 0.43455 0.51168 C 0.42899 0.50636 0.42257 0.50451 0.4158 0.50312 C 0.41302 0.5015 0.41024 0.49942 0.40746 0.49803 C 0.40538 0.49687 0.40087 0.49549 0.40087 0.49549 C 0.39028 0.48577 0.40885 0.5022 0.3934 0.49063 C 0.38385 0.48346 0.37778 0.47837 0.36632 0.47559 C 0.36128 0.47097 0.35555 0.46912 0.34948 0.46819 C 0.34427 0.4631 0.33802 0.45986 0.33177 0.45824 C 0.30625 0.45986 0.28073 0.46033 0.25503 0.46195 C 0.24375 0.46703 0.23038 0.46703 0.21857 0.46819 C 0.18541 0.47513 0.14479 0.46981 0.11493 0.46935 C 0.08871 0.46287 0.06163 0.46634 0.03541 0.47074 C 0.03455 0.4712 0.03333 0.4712 0.03264 0.47189 C 0.03177 0.47282 0.03177 0.47513 0.03073 0.47559 C 0.02465 0.4786 0.01666 0.47906 0.01024 0.48184 C 0.00312 0.48855 -0.00313 0.49687 -0.01042 0.50312 C -0.01163 0.50567 -0.01233 0.50867 -0.01406 0.51052 C -0.01528 0.51168 -0.01684 0.5126 -0.01788 0.51422 C -0.02483 0.5244 -0.02952 0.53712 -0.03559 0.54777 C -0.0375 0.5591 -0.0375 0.55725 -0.03559 0.57645 C -0.03525 0.58061 -0.03073 0.5857 -0.029 0.58894 C -0.01979 0.60467 -0.01163 0.62248 0.00364 0.62873 C 0.01614 0.64006 0.03646 0.64376 0.05139 0.64631 C 0.05538 0.64839 0.05937 0.64978 0.06354 0.65117 C 0.13316 0.65047 0.14722 0.65834 0.19253 0.64492 C 0.20139 0.63867 0.20885 0.63844 0.21857 0.63752 C 0.22135 0.63636 0.2243 0.63497 0.22708 0.63382 C 0.23246 0.62873 0.23715 0.62294 0.24288 0.61878 C 0.24531 0.61439 0.24757 0.61022 0.25034 0.60629 C 0.25052 0.6056 0.25225 0.59981 0.25225 0.59889 C 0.25225 0.5931 0.25243 0.58709 0.25139 0.58154 C 0.25069 0.57737 0.23975 0.57182 0.23732 0.56905 C 0.23524 0.56673 0.23403 0.56326 0.23177 0.56164 C 0.22778 0.55887 0.22344 0.55702 0.21962 0.55401 C 0.21562 0.55077 0.21267 0.54522 0.20833 0.54291 C 0.19878 0.53782 0.18732 0.53736 0.17743 0.53412 C 0.16475 0.52995 0.17465 0.53019 0.15312 0.52787 C 0.13455 0.52602 0.14566 0.52695 0.11962 0.52533 C 0.09375 0.52579 0.06788 0.52602 0.04201 0.52672 C 0.03646 0.52695 0.02673 0.52764 0.02048 0.52926 C 0.01649 0.53042 0.00833 0.53296 0.00833 0.53296 C -0.00035 0.53851 0.00347 0.53689 -0.00295 0.53921 C -0.01181 0.55447 -0.02535 0.55471 -0.03004 0.57645 C -0.03368 0.61323 -0.03368 0.65232 -0.02622 0.68864 C -0.02552 0.70229 -0.02431 0.71524 -0.02153 0.72843 C -0.02031 0.73421 -0.02066 0.73745 -0.01684 0.74092 C -0.01511 0.74832 -0.00972 0.7548 -0.00469 0.75827 C -0.00087 0.76359 0.00052 0.76359 0.00555 0.76567 C 0.01354 0.77238 0.01944 0.77677 0.02882 0.77955 C 0.03264 0.78441 0.03698 0.78533 0.04201 0.78695 C 0.04583 0.79042 0.04982 0.79019 0.05416 0.79181 C 0.06493 0.79597 0.07309 0.79829 0.08489 0.79944 C 0.09305 0.80268 0.09097 0.80222 0.10642 0.80199 C 0.13941 0.80176 0.17257 0.80037 0.20555 0.79944 C 0.20868 0.79782 0.21163 0.79667 0.21493 0.79574 C 0.22083 0.79042 0.22847 0.79019 0.23455 0.78441 C 0.24357 0.77585 0.25052 0.76359 0.26059 0.75711 C 0.26406 0.75248 0.2684 0.74925 0.27187 0.74462 C 0.27864 0.7356 0.271 0.74254 0.27743 0.73722 C 0.28038 0.7312 0.28472 0.72704 0.28784 0.72102 C 0.28941 0.71385 0.29236 0.70506 0.29531 0.69859 C 0.296 0.6972 0.29739 0.69627 0.29809 0.69489 C 0.29896 0.69327 0.2993 0.69142 0.3 0.6898 C 0.30173 0.67939 0.30555 0.67661 0.31024 0.6699 C 0.3118 0.66782 0.3125 0.66481 0.31389 0.6625 C 0.31545 0.65996 0.31788 0.65857 0.31962 0.65626 C 0.321 0.65024 0.3217 0.64631 0.3243 0.64122 C 0.32725 0.62456 0.33767 0.61392 0.34757 0.60398 C 0.35139 0.59588 0.36024 0.5894 0.36719 0.58778 C 0.37222 0.58316 0.3783 0.58293 0.38403 0.58015 C 0.40521 0.58108 0.41632 0.58269 0.43455 0.5864 C 0.44427 0.59172 0.45312 0.59889 0.46059 0.60883 C 0.46458 0.61415 0.46788 0.62086 0.47187 0.62618 C 0.47361 0.63613 0.47378 0.63613 0.47378 0.65117 C 0.47378 0.67453 0.47326 0.69766 0.47274 0.72102 C 0.47257 0.72635 0.47257 0.73675 0.46996 0.74092 C 0.45555 0.76474 0.41892 0.76081 0.40087 0.76197 C 0.39809 0.76336 0.39253 0.76567 0.39253 0.76567 C 0.36857 0.76474 0.346 0.76012 0.32239 0.75711 C 0.31892 0.75549 0.3158 0.75341 0.31215 0.75202 C 0.31111 0.7511 0.31024 0.75017 0.3092 0.74948 C 0.30746 0.74855 0.30538 0.74832 0.30364 0.74716 C 0.30121 0.74554 0.29948 0.74254 0.29705 0.74092 C 0.29462 0.7393 0.29149 0.73837 0.28958 0.73583 C 0.28316 0.72727 0.28611 0.73051 0.28125 0.72588 C 0.27986 0.72311 0.27778 0.72126 0.27656 0.71848 C 0.27066 0.70599 0.27864 0.71756 0.27187 0.70853 C 0.27118 0.70368 0.27014 0.69951 0.26909 0.69489 C 0.26944 0.68448 0.26545 0.64955 0.27934 0.64376 C 0.28541 0.63821 0.28889 0.6278 0.29531 0.62248 C 0.2993 0.61901 0.30399 0.61878 0.30833 0.61624 C 0.31163 0.61439 0.31423 0.61161 0.31771 0.61022 C 0.32361 0.60375 0.32986 0.60074 0.33732 0.59889 C 0.34149 0.59495 0.34514 0.59495 0.35034 0.59403 C 0.36076 0.58871 0.37048 0.59588 0.38038 0.59889 C 0.38541 0.6056 0.38073 0.60051 0.38871 0.60513 C 0.39184 0.60698 0.39514 0.60907 0.39809 0.61138 C 0.39965 0.61254 0.40121 0.61392 0.40278 0.61508 C 0.40833 0.61878 0.41475 0.61971 0.42048 0.62248 C 0.43298 0.62873 0.44323 0.64191 0.45503 0.65001 C 0.45885 0.65996 0.46684 0.66458 0.47274 0.67245 C 0.48698 0.69142 0.46996 0.67037 0.48125 0.68101 C 0.49531 0.69442 0.50469 0.70645 0.52135 0.71478 C 0.52604 0.71964 0.53194 0.72403 0.53732 0.72727 C 0.54184 0.72982 0.54705 0.73028 0.55139 0.73328 C 0.55903 0.73861 0.56562 0.74693 0.57378 0.75087 C 0.57795 0.75526 0.58073 0.75688 0.58594 0.75827 C 0.59166 0.7622 0.59791 0.76359 0.60364 0.76706 C 0.60937 0.77053 0.61337 0.774 0.61962 0.77562 C 0.62274 0.77724 0.62569 0.77909 0.62882 0.78071 C 0.63159 0.78232 0.63732 0.78441 0.63732 0.78441 C 0.6408 0.78765 0.6434 0.78834 0.64757 0.7895 C 0.65173 0.79297 0.6559 0.79389 0.66059 0.79574 C 0.66614 0.80014 0.671 0.80314 0.67743 0.8043 C 0.68541 0.80939 0.70121 0.81772 0.7092 0.81934 C 0.71927 0.82813 0.73333 0.82489 0.74479 0.82674 C 0.7526 0.82581 0.75868 0.82396 0.76632 0.82304 C 0.77396 0.81772 0.78316 0.8154 0.79149 0.81193 C 0.7967 0.80708 0.79948 0.80384 0.80555 0.80199 C 0.80764 0.8006 0.81041 0.80037 0.81215 0.79805 C 0.81284 0.79713 0.8125 0.79528 0.81302 0.79435 C 0.81528 0.79042 0.81875 0.78788 0.82135 0.78441 C 0.8243 0.78047 0.83073 0.7733 0.83073 0.7733 C 0.83212 0.76821 0.83437 0.76613 0.83541 0.76081 C 0.83507 0.75133 0.83559 0.74161 0.83455 0.73213 C 0.8342 0.72935 0.83264 0.72727 0.83177 0.72473 C 0.83073 0.72149 0.82882 0.71478 0.82882 0.71478 C 0.82691 0.70159 0.82153 0.68517 0.81215 0.67985 C 0.80955 0.67476 0.80156 0.6699 0.79705 0.66875 C 0.77534 0.65279 0.75347 0.63775 0.72986 0.62873 C 0.72378 0.62318 0.72118 0.62364 0.71302 0.62248 C 0.69566 0.61485 0.67795 0.6093 0.66059 0.60259 C 0.64844 0.60351 0.63784 0.60513 0.62604 0.60768 C 0.61649 0.61647 0.61475 0.61948 0.60833 0.63127 C 0.60677 0.63798 0.60573 0.64446 0.60451 0.65117 C 0.60521 0.69836 0.59566 0.74323 0.63264 0.76336 C 0.63663 0.7703 0.63993 0.77053 0.64566 0.77446 C 0.65312 0.77955 0.65486 0.7851 0.66354 0.78695 C 0.66736 0.78903 0.67066 0.79065 0.67465 0.79181 C 0.68159 0.79805 0.6908 0.79921 0.69896 0.8006 C 0.70555 0.80661 0.69878 0.80129 0.71389 0.8043 C 0.71892 0.80523 0.72378 0.80777 0.72882 0.80939 C 0.74722 0.80893 0.76562 0.80916 0.78403 0.808 C 0.79253 0.80754 0.80173 0.80152 0.81024 0.79944 C 0.81684 0.7962 0.82378 0.79112 0.82882 0.78441 C 0.83507 0.77608 0.82587 0.78533 0.8335 0.777 C 0.84236 0.76729 0.846 0.75966 0.84948 0.74462 C 0.84913 0.73467 0.85069 0.7238 0.84757 0.71478 C 0.84253 0.69997 0.82604 0.67453 0.81493 0.6699 C 0.80989 0.66528 0.80868 0.66065 0.80278 0.65741 C 0.79583 0.64816 0.78611 0.64561 0.77743 0.64006 C 0.7743 0.63798 0.77309 0.63474 0.76996 0.63243 C 0.76302 0.62711 0.75191 0.62572 0.74392 0.62387 C 0.7184 0.60953 0.70364 0.60675 0.67569 0.60513 C 0.66996 0.60259 0.66371 0.60051 0.65781 0.59889 C 0.65278 0.5975 0.64566 0.59704 0.64097 0.59264 C 0.63819 0.5901 0.63628 0.58501 0.63455 0.58154 C 0.63298 0.5783 0.62969 0.57691 0.62795 0.5739 C 0.62569 0.56974 0.62465 0.56442 0.62239 0.56026 C 0.6217 0.55309 0.62118 0.54591 0.61962 0.53921 C 0.61771 0.51654 0.61406 0.47652 0.62795 0.45686 C 0.62934 0.45084 0.63177 0.4439 0.63646 0.44205 C 0.64479 0.43442 0.6342 0.44483 0.64097 0.43581 C 0.64496 0.43049 0.65104 0.43025 0.65607 0.42956 C 0.66736 0.42586 0.67673 0.42748 0.68871 0.4284 C 0.69427 0.43072 0.7 0.43303 0.70555 0.43442 C 0.70746 0.43534 0.70955 0.43534 0.71111 0.43696 C 0.71284 0.43881 0.71389 0.44182 0.7158 0.44321 C 0.72239 0.4483 0.72986 0.45061 0.73646 0.4557 C 0.74097 0.45917 0.74427 0.46356 0.74948 0.46565 C 0.75278 0.47004 0.75607 0.47467 0.75972 0.47814 C 0.76146 0.48531 0.75989 0.48091 0.76632 0.48924 L 0.76632 0.48924 C 0.76979 0.49826 0.76632 0.49109 0.771 0.49687 C 0.77326 0.49965 0.77534 0.50266 0.77743 0.50543 C 0.77812 0.50636 0.78906 0.51029 0.79149 0.51168 C 0.8868 0.51052 0.8526 0.51052 0.89427 0.51052 L 0.90642 0.51052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A">
                                      <p:cBhvr>
                                        <p:cTn id="443" dur="10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7" grpId="0"/>
      <p:bldP spid="7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8" grpId="0"/>
      <p:bldP spid="20" grpId="0"/>
      <p:bldP spid="22" grpId="0"/>
      <p:bldP spid="24" grpId="0"/>
      <p:bldP spid="26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après ?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5415001" cy="3384376"/>
          </a:xfrm>
          <a:effectLst>
            <a:softEdge rad="127000"/>
          </a:effectLst>
        </p:spPr>
      </p:pic>
      <p:sp>
        <p:nvSpPr>
          <p:cNvPr id="7" name="ZoneTexte 6"/>
          <p:cNvSpPr txBox="1"/>
          <p:nvPr/>
        </p:nvSpPr>
        <p:spPr>
          <a:xfrm>
            <a:off x="539552" y="213285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Lorsque la plage prend des allures de rêve sous la lune…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68525" y="263679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Il est temps profiter du monde de la nuit !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94" y="4136428"/>
            <a:ext cx="1565382" cy="11740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889210"/>
            <a:ext cx="1463040" cy="10081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077072"/>
            <a:ext cx="2107952" cy="15809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4" y="2959959"/>
            <a:ext cx="3096344" cy="20642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ZoneTexte 12"/>
          <p:cNvSpPr txBox="1"/>
          <p:nvPr/>
        </p:nvSpPr>
        <p:spPr>
          <a:xfrm>
            <a:off x="6228184" y="5642497"/>
            <a:ext cx="261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Mais ceci est une autre histoire…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vortex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 vous voulez ces vacances…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26664" y="2889810"/>
            <a:ext cx="604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Battez-vous pour avoir votre BTS !</a:t>
            </a:r>
            <a:endParaRPr lang="fr-FR" sz="3600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59832" y="382591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100% de réussite !</a:t>
            </a:r>
            <a:endParaRPr lang="fr-FR" sz="3600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47864" y="486916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Bonne chance !</a:t>
            </a:r>
            <a:endParaRPr lang="fr-FR" sz="3600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526</TotalTime>
  <Words>144</Words>
  <Application>Microsoft Office PowerPoint</Application>
  <PresentationFormat>Affichage à l'écran (4:3)</PresentationFormat>
  <Paragraphs>32</Paragraphs>
  <Slides>6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Vagues</vt:lpstr>
      <vt:lpstr>Kedryl &amp; Jhinn Entreprise vous présente…</vt:lpstr>
      <vt:lpstr>Imaginez-vous…</vt:lpstr>
      <vt:lpstr>Avec des repas gastronomiques!</vt:lpstr>
      <vt:lpstr>Des activités pour tous !</vt:lpstr>
      <vt:lpstr>Et après ?</vt:lpstr>
      <vt:lpstr>Si vous voulez ces vacances…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Kedryl &amp; Jhinn Entreprise vous présentent…</dc:title>
  <dc:creator>Kedryl</dc:creator>
  <cp:lastModifiedBy>Kedryl</cp:lastModifiedBy>
  <cp:revision>29</cp:revision>
  <dcterms:created xsi:type="dcterms:W3CDTF">2012-04-03T09:55:58Z</dcterms:created>
  <dcterms:modified xsi:type="dcterms:W3CDTF">2012-04-04T20:50:57Z</dcterms:modified>
</cp:coreProperties>
</file>