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7" r:id="rId8"/>
    <p:sldId id="261" r:id="rId9"/>
    <p:sldId id="262" r:id="rId10"/>
    <p:sldId id="263" r:id="rId11"/>
    <p:sldId id="264" r:id="rId12"/>
    <p:sldId id="265" r:id="rId13"/>
    <p:sldId id="266" r:id="rId14"/>
    <p:sldId id="269" r:id="rId15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6" autoAdjust="0"/>
    <p:restoredTop sz="94576" autoAdjust="0"/>
  </p:normalViewPr>
  <p:slideViewPr>
    <p:cSldViewPr>
      <p:cViewPr varScale="1">
        <p:scale>
          <a:sx n="110" d="100"/>
          <a:sy n="110" d="100"/>
        </p:scale>
        <p:origin x="-163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88A01-6B53-4960-A29C-3D370F36689B}" type="datetimeFigureOut">
              <a:rPr lang="fr-FR"/>
              <a:pPr>
                <a:defRPr/>
              </a:pPr>
              <a:t>28/04/2012</a:t>
            </a:fld>
            <a:endParaRPr lang="fr-FR" dirty="0"/>
          </a:p>
        </p:txBody>
      </p:sp>
      <p:sp>
        <p:nvSpPr>
          <p:cNvPr id="5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33588-5C2A-44C9-811F-AA58CE1A8EA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ED12B-C4D6-4D18-8F66-33E7D92424EF}" type="datetimeFigureOut">
              <a:rPr lang="fr-FR"/>
              <a:pPr>
                <a:defRPr/>
              </a:pPr>
              <a:t>28/04/2012</a:t>
            </a:fld>
            <a:endParaRPr lang="fr-FR" dirty="0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92BCF-6F7B-419E-9234-41A0685223D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DF0FB-281E-4B18-8684-E7CFB799B117}" type="datetimeFigureOut">
              <a:rPr lang="fr-FR"/>
              <a:pPr>
                <a:defRPr/>
              </a:pPr>
              <a:t>28/04/2012</a:t>
            </a:fld>
            <a:endParaRPr lang="fr-FR" dirty="0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A46ED-79C6-412F-A68B-78C23033806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8E7FC-A442-4A8E-AF29-FFCC91276FD1}" type="datetimeFigureOut">
              <a:rPr lang="fr-FR"/>
              <a:pPr>
                <a:defRPr/>
              </a:pPr>
              <a:t>28/04/2012</a:t>
            </a:fld>
            <a:endParaRPr lang="fr-FR" dirty="0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FF416-DFDC-443A-A50A-79252880FC5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49A8A-BC5E-4ED9-A350-4FE807AD9829}" type="datetimeFigureOut">
              <a:rPr lang="fr-FR"/>
              <a:pPr>
                <a:defRPr/>
              </a:pPr>
              <a:t>28/04/2012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6EEE2-4682-448F-BF4C-DE6B5B5FCDBD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F0151-119C-4E36-8196-E77AC8EE0F6B}" type="datetimeFigureOut">
              <a:rPr lang="fr-FR"/>
              <a:pPr>
                <a:defRPr/>
              </a:pPr>
              <a:t>28/04/2012</a:t>
            </a:fld>
            <a:endParaRPr lang="fr-FR" dirty="0"/>
          </a:p>
        </p:txBody>
      </p:sp>
      <p:sp>
        <p:nvSpPr>
          <p:cNvPr id="6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8D55A-9CBE-4378-A8BC-7F3BC399874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5A482-56FF-47FD-A2B3-53A39ABE61F9}" type="datetimeFigureOut">
              <a:rPr lang="fr-FR"/>
              <a:pPr>
                <a:defRPr/>
              </a:pPr>
              <a:t>28/04/2012</a:t>
            </a:fld>
            <a:endParaRPr lang="fr-FR" dirty="0"/>
          </a:p>
        </p:txBody>
      </p:sp>
      <p:sp>
        <p:nvSpPr>
          <p:cNvPr id="8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CB7E5-BF5F-4EF4-AD3A-10C71698FF9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4BC17-6EA8-47E4-91B6-BF9CA675AE0A}" type="datetimeFigureOut">
              <a:rPr lang="fr-FR"/>
              <a:pPr>
                <a:defRPr/>
              </a:pPr>
              <a:t>28/04/2012</a:t>
            </a:fld>
            <a:endParaRPr lang="fr-FR" dirty="0"/>
          </a:p>
        </p:txBody>
      </p:sp>
      <p:sp>
        <p:nvSpPr>
          <p:cNvPr id="4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9E234-855D-429A-A7C7-E4B91638E73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B783C-D231-48EC-9705-81AFAE0A08D3}" type="datetimeFigureOut">
              <a:rPr lang="fr-FR"/>
              <a:pPr>
                <a:defRPr/>
              </a:pPr>
              <a:t>28/04/2012</a:t>
            </a:fld>
            <a:endParaRPr lang="fr-FR" dirty="0"/>
          </a:p>
        </p:txBody>
      </p:sp>
      <p:sp>
        <p:nvSpPr>
          <p:cNvPr id="3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22116-2166-4E06-8AB9-E8051F225F1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F3A10-A4AB-4B3D-8A6B-D3B58B7D5E50}" type="datetimeFigureOut">
              <a:rPr lang="fr-FR"/>
              <a:pPr>
                <a:defRPr/>
              </a:pPr>
              <a:t>28/04/2012</a:t>
            </a:fld>
            <a:endParaRPr lang="fr-FR" dirty="0"/>
          </a:p>
        </p:txBody>
      </p:sp>
      <p:sp>
        <p:nvSpPr>
          <p:cNvPr id="6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315C0-0B3E-426B-ADD4-0E2779C8535D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gner et arrondir un rectangle à un seul coin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riangle rect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orme libre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9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49F44-C331-40B1-B33F-42E1780EBA9B}" type="datetimeFigureOut">
              <a:rPr lang="fr-FR"/>
              <a:pPr>
                <a:defRPr/>
              </a:pPr>
              <a:t>28/04/2012</a:t>
            </a:fld>
            <a:endParaRPr lang="fr-FR" dirty="0"/>
          </a:p>
        </p:txBody>
      </p:sp>
      <p:sp>
        <p:nvSpPr>
          <p:cNvPr id="10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8EF19-B372-4FBC-AC21-53F881FD12B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Espace réservé du titre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en-US" smtClean="0"/>
          </a:p>
        </p:txBody>
      </p:sp>
      <p:sp>
        <p:nvSpPr>
          <p:cNvPr id="1029" name="Espace réservé du texte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9FD7B4-641B-44DB-89BF-518111ABD7C0}" type="datetimeFigureOut">
              <a:rPr lang="fr-FR"/>
              <a:pPr>
                <a:defRPr/>
              </a:pPr>
              <a:t>28/04/2012</a:t>
            </a:fld>
            <a:endParaRPr lang="fr-FR" dirty="0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BEE1310-B8CD-43C6-AD88-00627743D31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grpSp>
        <p:nvGrpSpPr>
          <p:cNvPr id="1033" name="Groupe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37" r:id="rId2"/>
    <p:sldLayoutId id="2147483846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7" r:id="rId9"/>
    <p:sldLayoutId id="2147483843" r:id="rId10"/>
    <p:sldLayoutId id="214748384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tilisateur\Music\soiree%20jojo\The%20Black%20eyes%20peace%20-%20Pump%20It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	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71600" y="260648"/>
            <a:ext cx="7344816" cy="645333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fr-FR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Planning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fr-FR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De la journée d’enterrement de </a:t>
            </a:r>
            <a:r>
              <a:rPr lang="fr-FR" sz="80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vie garçon de </a:t>
            </a:r>
            <a:r>
              <a:rPr lang="fr-FR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JOJO </a:t>
            </a:r>
            <a:endParaRPr lang="fr-FR" sz="8000" dirty="0">
              <a:solidFill>
                <a:srgbClr val="FFFFFF"/>
              </a:solidFill>
            </a:endParaRPr>
          </a:p>
        </p:txBody>
      </p:sp>
      <p:pic>
        <p:nvPicPr>
          <p:cNvPr id="6" name="The Black eyes peace - Pump I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172450" y="6308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  <p:sndAc>
      <p:stSnd>
        <p:snd r:embed="rId3" name="01 - Black Eyed Peas [CoPaZoS.nEt] - Pump It(1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4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/>
          <p:cNvSpPr>
            <a:spLocks noGrp="1"/>
          </p:cNvSpPr>
          <p:nvPr>
            <p:ph type="title"/>
          </p:nvPr>
        </p:nvSpPr>
        <p:spPr>
          <a:xfrm>
            <a:off x="468313" y="3213100"/>
            <a:ext cx="8229600" cy="1143000"/>
          </a:xfrm>
        </p:spPr>
        <p:txBody>
          <a:bodyPr/>
          <a:lstStyle/>
          <a:p>
            <a:pPr algn="ctr" eaLnBrk="1" hangingPunct="1"/>
            <a:r>
              <a:rPr lang="fr-FR" sz="6600" smtClean="0"/>
              <a:t/>
            </a:r>
            <a:br>
              <a:rPr lang="fr-FR" sz="6600" smtClean="0"/>
            </a:br>
            <a:r>
              <a:rPr lang="fr-FR" sz="6600" smtClean="0"/>
              <a:t/>
            </a:r>
            <a:br>
              <a:rPr lang="fr-FR" sz="6600" smtClean="0"/>
            </a:br>
            <a:r>
              <a:rPr lang="fr-FR" sz="6600" smtClean="0"/>
              <a:t>Popeye va tracté Jojo du port de La rochelle jusqu’au port des Minimes</a:t>
            </a:r>
          </a:p>
        </p:txBody>
      </p:sp>
      <p:pic>
        <p:nvPicPr>
          <p:cNvPr id="14339" name="Espace réservé du contenu 3" descr="l_bou%E9e breeze1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059113" y="4508500"/>
            <a:ext cx="3122612" cy="20828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1052736"/>
            <a:ext cx="8229600" cy="4389437"/>
          </a:xfrm>
        </p:spPr>
        <p:txBody>
          <a:bodyPr>
            <a:normAutofit fontScale="25000" lnSpcReduction="20000"/>
          </a:bodyPr>
          <a:lstStyle/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fr-FR" sz="24000" dirty="0" smtClean="0"/>
              <a:t>Et après cette petite expédition nous partirons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fr-FR" sz="24000" dirty="0"/>
              <a:t>e</a:t>
            </a:r>
            <a:r>
              <a:rPr lang="fr-FR" sz="24000" dirty="0" smtClean="0"/>
              <a:t>n direction de vertigo parc voici quelques photos</a:t>
            </a:r>
            <a:endParaRPr lang="fr-FR" sz="203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fr-FR" sz="109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fr-FR" sz="10900" dirty="0"/>
              <a:t>	</a:t>
            </a:r>
            <a:r>
              <a:rPr lang="fr-FR" sz="10900" dirty="0" smtClean="0"/>
              <a:t>						</a:t>
            </a:r>
            <a:r>
              <a:rPr lang="fr-FR" dirty="0" smtClean="0"/>
              <a:t>		</a:t>
            </a:r>
            <a:endParaRPr lang="fr-FR" dirty="0"/>
          </a:p>
        </p:txBody>
      </p:sp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Espace réservé du contenu 4" descr="Capture d__.pn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95288" y="908050"/>
            <a:ext cx="2466975" cy="3148013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8" name="Image 5" descr="laser-tag14-large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7538" y="765175"/>
            <a:ext cx="4031819" cy="3023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9" name="Image 6" descr="Capture d__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419872" y="4149080"/>
            <a:ext cx="3600102" cy="23306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750" y="1125538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smtClean="0"/>
              <a:t>Et pour finir notre journée, direction La Grève sur Le Mignon </a:t>
            </a:r>
            <a:endParaRPr lang="fr-FR" dirty="0"/>
          </a:p>
        </p:txBody>
      </p:sp>
      <p:pic>
        <p:nvPicPr>
          <p:cNvPr id="6" name="Image 5" descr="photo 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79512" y="3140968"/>
            <a:ext cx="4145518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 descr="photo 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798946" y="3126012"/>
            <a:ext cx="4165542" cy="3111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 descr="photo 4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164288" y="404664"/>
            <a:ext cx="1584176" cy="11832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1"/>
          <p:cNvSpPr>
            <a:spLocks noGrp="1"/>
          </p:cNvSpPr>
          <p:nvPr>
            <p:ph type="title"/>
          </p:nvPr>
        </p:nvSpPr>
        <p:spPr>
          <a:xfrm>
            <a:off x="611188" y="1700213"/>
            <a:ext cx="8229600" cy="1143000"/>
          </a:xfrm>
        </p:spPr>
        <p:txBody>
          <a:bodyPr/>
          <a:lstStyle/>
          <a:p>
            <a:pPr eaLnBrk="1" hangingPunct="1"/>
            <a:r>
              <a:rPr lang="fr-FR" sz="6600" smtClean="0"/>
              <a:t>Et pour finir la soirée il y  a quelques sponsors</a:t>
            </a:r>
          </a:p>
        </p:txBody>
      </p:sp>
      <p:pic>
        <p:nvPicPr>
          <p:cNvPr id="18435" name="Espace réservé du contenu 3" descr="clan.pn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843338" y="3402013"/>
            <a:ext cx="1457325" cy="1457325"/>
          </a:xfrm>
        </p:spPr>
      </p:pic>
      <p:pic>
        <p:nvPicPr>
          <p:cNvPr id="18436" name="Image 4" descr="hein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867400" y="4652963"/>
            <a:ext cx="27527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Image 5" descr="ricard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5650" y="4868863"/>
            <a:ext cx="208597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Espace réservé du contenu 2"/>
          <p:cNvSpPr>
            <a:spLocks noGrp="1"/>
          </p:cNvSpPr>
          <p:nvPr>
            <p:ph idx="1"/>
          </p:nvPr>
        </p:nvSpPr>
        <p:spPr>
          <a:xfrm>
            <a:off x="323850" y="981075"/>
            <a:ext cx="8229600" cy="4525963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fr-FR" sz="6600" dirty="0" smtClean="0"/>
              <a:t>RDV 10 h 30</a:t>
            </a:r>
            <a:br>
              <a:rPr lang="fr-FR" sz="6600" dirty="0" smtClean="0"/>
            </a:br>
            <a:r>
              <a:rPr lang="fr-FR" sz="6600" dirty="0" smtClean="0"/>
              <a:t>chez Jojo </a:t>
            </a:r>
            <a:r>
              <a:rPr lang="fr-FR" dirty="0" smtClean="0"/>
              <a:t>	</a:t>
            </a:r>
          </a:p>
        </p:txBody>
      </p:sp>
      <p:pic>
        <p:nvPicPr>
          <p:cNvPr id="6148" name="Image 3" descr="DSC04430.jpe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51720" y="3284972"/>
            <a:ext cx="4608512" cy="30738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584" y="332656"/>
            <a:ext cx="7772400" cy="1470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200" dirty="0" smtClean="0"/>
              <a:t>	</a:t>
            </a:r>
            <a:endParaRPr lang="fr-FR" sz="3200" dirty="0"/>
          </a:p>
        </p:txBody>
      </p:sp>
      <p:sp>
        <p:nvSpPr>
          <p:cNvPr id="7171" name="Sous-titre 2"/>
          <p:cNvSpPr>
            <a:spLocks noGrp="1"/>
          </p:cNvSpPr>
          <p:nvPr>
            <p:ph type="subTitle" idx="1"/>
          </p:nvPr>
        </p:nvSpPr>
        <p:spPr>
          <a:xfrm>
            <a:off x="539750" y="620713"/>
            <a:ext cx="6400800" cy="1752600"/>
          </a:xfrm>
        </p:spPr>
        <p:txBody>
          <a:bodyPr/>
          <a:lstStyle/>
          <a:p>
            <a:pPr marR="0" algn="ctr" eaLnBrk="1" hangingPunct="1"/>
            <a:r>
              <a:rPr lang="fr-FR" sz="6600" dirty="0" smtClean="0"/>
              <a:t>Mise en terre du cercueil</a:t>
            </a:r>
          </a:p>
          <a:p>
            <a:pPr marR="0" eaLnBrk="1" hangingPunct="1"/>
            <a:endParaRPr lang="fr-FR" sz="6600" dirty="0" smtClean="0"/>
          </a:p>
          <a:p>
            <a:pPr marR="0" eaLnBrk="1" hangingPunct="1"/>
            <a:endParaRPr lang="fr-FR" sz="6600" dirty="0" smtClean="0"/>
          </a:p>
          <a:p>
            <a:pPr marR="0" eaLnBrk="1" hangingPunct="1"/>
            <a:r>
              <a:rPr lang="fr-FR" sz="6600" dirty="0" smtClean="0"/>
              <a:t>En tenue du </a:t>
            </a:r>
            <a:r>
              <a:rPr lang="fr-FR" sz="6600" dirty="0" smtClean="0">
                <a:solidFill>
                  <a:srgbClr val="FF0000"/>
                </a:solidFill>
              </a:rPr>
              <a:t>PSG</a:t>
            </a:r>
          </a:p>
        </p:txBody>
      </p:sp>
      <p:pic>
        <p:nvPicPr>
          <p:cNvPr id="7172" name="Image 3" descr="maillot-2011-2012-PSG-domicile-249x300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64388" y="4581525"/>
            <a:ext cx="1584325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Image 4" descr="imagesCA9UGJD3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59113" y="2924175"/>
            <a:ext cx="2543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Espace réservé du contenu 2"/>
          <p:cNvSpPr>
            <a:spLocks noGrp="1"/>
          </p:cNvSpPr>
          <p:nvPr>
            <p:ph idx="1"/>
          </p:nvPr>
        </p:nvSpPr>
        <p:spPr>
          <a:xfrm>
            <a:off x="251520" y="332656"/>
            <a:ext cx="8229600" cy="4525963"/>
          </a:xfrm>
        </p:spPr>
        <p:txBody>
          <a:bodyPr/>
          <a:lstStyle/>
          <a:p>
            <a:pPr lvl="2" algn="ctr" eaLnBrk="1" hangingPunct="1">
              <a:buFont typeface="Wingdings 2" pitchFamily="18" charset="2"/>
              <a:buNone/>
            </a:pPr>
            <a:r>
              <a:rPr lang="fr-FR" sz="6600" dirty="0" smtClean="0"/>
              <a:t> Départ pour La Rochelle, direction La Villette</a:t>
            </a:r>
          </a:p>
        </p:txBody>
      </p:sp>
      <p:pic>
        <p:nvPicPr>
          <p:cNvPr id="8196" name="Image 3" descr="Image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63713" y="3429000"/>
            <a:ext cx="5545137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Espace réservé du contenu 2"/>
          <p:cNvSpPr>
            <a:spLocks noGrp="1"/>
          </p:cNvSpPr>
          <p:nvPr>
            <p:ph idx="1"/>
          </p:nvPr>
        </p:nvSpPr>
        <p:spPr>
          <a:xfrm>
            <a:off x="250825" y="404813"/>
            <a:ext cx="8229600" cy="4957762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fr-FR" sz="6600" smtClean="0"/>
              <a:t> Puis changement de tenue pour Jojo </a:t>
            </a:r>
          </a:p>
          <a:p>
            <a:pPr eaLnBrk="1" hangingPunct="1">
              <a:buFont typeface="Wingdings 2" pitchFamily="18" charset="2"/>
              <a:buNone/>
            </a:pPr>
            <a:endParaRPr lang="fr-FR" sz="6600" smtClean="0"/>
          </a:p>
        </p:txBody>
      </p:sp>
      <p:pic>
        <p:nvPicPr>
          <p:cNvPr id="9220" name="Image 3" descr="palmes-de-plongee-reglables-228247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04025" y="2781300"/>
            <a:ext cx="1655763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Image 7" descr="3795763-homme--la-natation-masque-tuba-et-palmes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19475" y="2349500"/>
            <a:ext cx="1876425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Image 8" descr="imagesCA7Q7IKV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0825" y="2636838"/>
            <a:ext cx="2122488" cy="185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Image 9" descr="imagesCAT41BQL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11188" y="4724400"/>
            <a:ext cx="1841500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Image 10" descr="brassard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227763" y="4797425"/>
            <a:ext cx="26098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288" y="333375"/>
            <a:ext cx="8229600" cy="4387850"/>
          </a:xfrm>
        </p:spPr>
        <p:txBody>
          <a:bodyPr>
            <a:normAutofit fontScale="92500"/>
          </a:bodyPr>
          <a:lstStyle/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fr-FR" sz="6600" dirty="0" smtClean="0"/>
              <a:t>Direction le porc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fr-FR" sz="6600" dirty="0" smtClean="0"/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fr-FR" sz="6600" dirty="0" smtClean="0"/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fr-FR" sz="6600" dirty="0" smtClean="0"/>
              <a:t>Non pas celui la, l’autre</a:t>
            </a:r>
            <a:endParaRPr lang="fr-FR" sz="6600" dirty="0"/>
          </a:p>
        </p:txBody>
      </p:sp>
      <p:pic>
        <p:nvPicPr>
          <p:cNvPr id="10244" name="Espace réservé du contenu 3" descr="photo_vieux_port_la_rochelle_194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63888" y="4797152"/>
            <a:ext cx="2303462" cy="17256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5" name="Image 4" descr="porc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635896" y="1988840"/>
            <a:ext cx="1800200" cy="17283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Espace réservé du contenu 2"/>
          <p:cNvSpPr>
            <a:spLocks noGrp="1"/>
          </p:cNvSpPr>
          <p:nvPr>
            <p:ph idx="1"/>
          </p:nvPr>
        </p:nvSpPr>
        <p:spPr>
          <a:xfrm>
            <a:off x="539750" y="908050"/>
            <a:ext cx="8229600" cy="4525963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fr-FR" sz="6600" dirty="0" smtClean="0"/>
              <a:t>Puis sur le chemin dégustation de petits suisse</a:t>
            </a:r>
          </a:p>
        </p:txBody>
      </p:sp>
      <p:pic>
        <p:nvPicPr>
          <p:cNvPr id="11268" name="Image 3" descr="sans-titre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8313" y="4724400"/>
            <a:ext cx="23717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Image 4" descr="sans-titre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84888" y="4724400"/>
            <a:ext cx="23717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Espace réservé du contenu 2"/>
          <p:cNvSpPr>
            <a:spLocks noGrp="1"/>
          </p:cNvSpPr>
          <p:nvPr>
            <p:ph idx="1"/>
          </p:nvPr>
        </p:nvSpPr>
        <p:spPr>
          <a:xfrm>
            <a:off x="612329" y="260350"/>
            <a:ext cx="8064127" cy="4525963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fr-FR" sz="6600" dirty="0" smtClean="0"/>
              <a:t> Petit tour en jet ski avec  Ludovic 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fr-FR" sz="6600" dirty="0" smtClean="0"/>
              <a:t>Dit Popeye</a:t>
            </a:r>
          </a:p>
        </p:txBody>
      </p:sp>
      <p:pic>
        <p:nvPicPr>
          <p:cNvPr id="12292" name="Image 3" descr="IMG_0825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3013" y="3595688"/>
            <a:ext cx="4248150" cy="31162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13" y="5445125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6600" dirty="0" smtClean="0"/>
              <a:t>Ne rêver pas les gars les deux filles sur le jet ne seront pas avec nous</a:t>
            </a:r>
            <a:endParaRPr lang="fr-FR" sz="6600" dirty="0"/>
          </a:p>
        </p:txBody>
      </p:sp>
      <p:pic>
        <p:nvPicPr>
          <p:cNvPr id="13315" name="Espace réservé du contenu 3" descr="71325393worlds-fastest-jet-ski-water-race-racing-girl-jpg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555875" y="765175"/>
            <a:ext cx="4471988" cy="3024188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ébit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Débit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280</TotalTime>
  <Words>119</Words>
  <Application>Microsoft Office PowerPoint</Application>
  <PresentationFormat>Affichage à l'écran (4:3)</PresentationFormat>
  <Paragraphs>26</Paragraphs>
  <Slides>14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Débit</vt:lpstr>
      <vt:lpstr>   </vt:lpstr>
      <vt:lpstr>Diapositive 2</vt:lpstr>
      <vt:lpstr> </vt:lpstr>
      <vt:lpstr>Diapositive 4</vt:lpstr>
      <vt:lpstr>Diapositive 5</vt:lpstr>
      <vt:lpstr>Diapositive 6</vt:lpstr>
      <vt:lpstr>Diapositive 7</vt:lpstr>
      <vt:lpstr>Diapositive 8</vt:lpstr>
      <vt:lpstr>Ne rêver pas les gars les deux filles sur le jet ne seront pas avec nous</vt:lpstr>
      <vt:lpstr>  Popeye va tracté Jojo du port de La rochelle jusqu’au port des Minimes</vt:lpstr>
      <vt:lpstr>Diapositive 11</vt:lpstr>
      <vt:lpstr>Diapositive 12</vt:lpstr>
      <vt:lpstr>Et pour finir notre journée, direction La Grève sur Le Mignon </vt:lpstr>
      <vt:lpstr>Et pour finir la soirée il y  a quelques sponsors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</dc:title>
  <dc:creator>Utilisateur</dc:creator>
  <cp:lastModifiedBy>Nicolas</cp:lastModifiedBy>
  <cp:revision>43</cp:revision>
  <dcterms:created xsi:type="dcterms:W3CDTF">2012-04-15T13:34:18Z</dcterms:created>
  <dcterms:modified xsi:type="dcterms:W3CDTF">2012-04-28T07:57:48Z</dcterms:modified>
</cp:coreProperties>
</file>