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3" r:id="rId7"/>
    <p:sldId id="264" r:id="rId8"/>
    <p:sldId id="260" r:id="rId9"/>
    <p:sldId id="262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spd="med" advClick="0" advTm="5000">
    <p:newsflash/>
    <p:sndAc>
      <p:stSnd>
        <p:snd r:embed="rId1" name="10 - Lady Gaga - Bad romance(1)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4CF29D8-BF5F-4A7D-AF83-F82D32B5A5E1}" type="datetimeFigureOut">
              <a:rPr lang="fr-FR" smtClean="0"/>
              <a:pPr/>
              <a:t>28/04/2012</a:t>
            </a:fld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E95DDD4-0E61-4F5E-8180-330CF43A4C9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5000">
    <p:newsflash/>
    <p:sndAc>
      <p:stSnd>
        <p:snd r:embed="rId13" name="10 - Lady Gaga - Bad romance(1)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usique\NRJ%20hit%202010\CD2\10%20-%20Lady%20Gaga%20-%20Bad%20romance.wav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31640" y="980728"/>
            <a:ext cx="7406640" cy="17526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fr-FR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PLANNING DU VEEK-END DU 5 MAI D’ENTERREMENT DE VIE DE JEUNE FILLE DE</a:t>
            </a:r>
          </a:p>
          <a:p>
            <a:endParaRPr lang="fr-FR" dirty="0"/>
          </a:p>
        </p:txBody>
      </p:sp>
      <p:pic>
        <p:nvPicPr>
          <p:cNvPr id="5" name="Image 4" descr="DSC02512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915816" y="3212976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10 - Lady Gaga - Bad romance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heel spokes="8"/>
    <p:sndAc>
      <p:stSnd>
        <p:snd r:embed="rId3" name="10 - Lady Gaga - Bad romance(1)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260648"/>
            <a:ext cx="749808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6600" dirty="0" smtClean="0">
                <a:latin typeface="+mj-lt"/>
              </a:rPr>
              <a:t>RDV à 10 h 30 pour une petite pause café, chez </a:t>
            </a:r>
            <a:r>
              <a:rPr lang="fr-FR" sz="6600" dirty="0" smtClean="0">
                <a:solidFill>
                  <a:srgbClr val="FF0000"/>
                </a:solidFill>
                <a:latin typeface="+mj-lt"/>
              </a:rPr>
              <a:t>Laëtitia</a:t>
            </a:r>
            <a:endParaRPr lang="fr-FR" sz="6600" dirty="0">
              <a:latin typeface="+mj-lt"/>
            </a:endParaRPr>
          </a:p>
        </p:txBody>
      </p:sp>
      <p:pic>
        <p:nvPicPr>
          <p:cNvPr id="4" name="Image 3" descr="imagesCA6JDE4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779912" y="4581128"/>
            <a:ext cx="2390775" cy="1914525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980728"/>
            <a:ext cx="749808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6000" dirty="0" smtClean="0">
                <a:latin typeface="+mj-lt"/>
              </a:rPr>
              <a:t>Après nous irons nous restaurer au </a:t>
            </a:r>
            <a:endParaRPr lang="fr-FR" sz="6000" dirty="0">
              <a:latin typeface="+mj-lt"/>
            </a:endParaRPr>
          </a:p>
        </p:txBody>
      </p:sp>
      <p:pic>
        <p:nvPicPr>
          <p:cNvPr id="4" name="Image 3" descr="imagesCAYDAY0H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75856" y="3356992"/>
            <a:ext cx="3894819" cy="2854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188640"/>
            <a:ext cx="749808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6600" dirty="0" smtClean="0"/>
              <a:t>Puis nous partirons faire de l’accrobranche à vertigo parc</a:t>
            </a:r>
            <a:endParaRPr lang="fr-FR" sz="6600" dirty="0"/>
          </a:p>
        </p:txBody>
      </p:sp>
      <p:pic>
        <p:nvPicPr>
          <p:cNvPr id="4" name="Image 3" descr="2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63688" y="4653136"/>
            <a:ext cx="2958231" cy="19614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 descr="sans-titre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12160" y="4653136"/>
            <a:ext cx="2592288" cy="19417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476672"/>
            <a:ext cx="7498080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4800" dirty="0" smtClean="0"/>
              <a:t>Et pour finir notre journée nous prendrons la direction de la Grève sur le Mignon et non pas du filet mignon gourmandes</a:t>
            </a:r>
            <a:endParaRPr lang="fr-FR" sz="4800" dirty="0"/>
          </a:p>
        </p:txBody>
      </p:sp>
      <p:pic>
        <p:nvPicPr>
          <p:cNvPr id="4" name="Image 3" descr="imagesCAJBFNNW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24128" y="4509120"/>
            <a:ext cx="2533650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494116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Mais non pas cela les autres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260648"/>
            <a:ext cx="7498080" cy="4800600"/>
          </a:xfrm>
        </p:spPr>
        <p:txBody>
          <a:bodyPr/>
          <a:lstStyle/>
          <a:p>
            <a:pPr>
              <a:buNone/>
            </a:pPr>
            <a:r>
              <a:rPr lang="fr-FR" dirty="0" smtClean="0"/>
              <a:t>Ou là nous retrouveront les garçons !!!!!</a:t>
            </a:r>
            <a:endParaRPr lang="fr-FR" dirty="0"/>
          </a:p>
        </p:txBody>
      </p:sp>
      <p:pic>
        <p:nvPicPr>
          <p:cNvPr id="4" name="Image 3" descr="rugby-finest-hunks-calendar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47864" y="980728"/>
            <a:ext cx="3072076" cy="3528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Voici quelques photos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 descr="DSC02084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547664" y="1196752"/>
            <a:ext cx="2031008" cy="1523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 descr="DSC0252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444208" y="1196752"/>
            <a:ext cx="2047776" cy="1535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 descr="photo 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31640" y="4077072"/>
            <a:ext cx="1913096" cy="25613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 descr="DSC0229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851920" y="2996952"/>
            <a:ext cx="2555776" cy="1916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 descr="DSCN0686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20272" y="4221088"/>
            <a:ext cx="1872812" cy="24970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700808"/>
            <a:ext cx="7498080" cy="4800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6600" dirty="0" smtClean="0"/>
              <a:t>Et maintenant</a:t>
            </a:r>
          </a:p>
          <a:p>
            <a:pPr algn="ctr">
              <a:buNone/>
            </a:pPr>
            <a:r>
              <a:rPr lang="fr-FR" sz="6600" dirty="0" smtClean="0">
                <a:solidFill>
                  <a:srgbClr val="FF0000"/>
                </a:solidFill>
              </a:rPr>
              <a:t>open bar</a:t>
            </a:r>
            <a:endParaRPr lang="fr-FR" sz="6600" dirty="0"/>
          </a:p>
        </p:txBody>
      </p:sp>
      <p:pic>
        <p:nvPicPr>
          <p:cNvPr id="4" name="Image 3" descr="imagesCATN0U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131840" y="404664"/>
            <a:ext cx="3314700" cy="13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292080" y="4293096"/>
            <a:ext cx="2552700" cy="17907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age 5" descr="imagesCAYHY3DD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051720" y="3861048"/>
            <a:ext cx="1847850" cy="2466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5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Avec Laëtitia et Geoffrey</a:t>
            </a:r>
            <a:endParaRPr lang="fr-FR" b="1" dirty="0">
              <a:solidFill>
                <a:srgbClr val="00B0F0"/>
              </a:solidFill>
            </a:endParaRPr>
          </a:p>
        </p:txBody>
      </p:sp>
      <p:pic>
        <p:nvPicPr>
          <p:cNvPr id="4" name="Espace réservé du contenu 3" descr="IMG00700-20111216-1304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1331640" y="2132856"/>
            <a:ext cx="4047232" cy="30354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 4" descr="P100007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52120" y="1628800"/>
            <a:ext cx="3294366" cy="43924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5000">
    <p:wheel spokes="8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87</Words>
  <Application>Microsoft Office PowerPoint</Application>
  <PresentationFormat>Affichage à l'écran (4:3)</PresentationFormat>
  <Paragraphs>11</Paragraphs>
  <Slides>9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Solstice</vt:lpstr>
      <vt:lpstr>Diapositive 1</vt:lpstr>
      <vt:lpstr>Diapositive 2</vt:lpstr>
      <vt:lpstr>Diapositive 3</vt:lpstr>
      <vt:lpstr>Diapositive 4</vt:lpstr>
      <vt:lpstr>Diapositive 5</vt:lpstr>
      <vt:lpstr>Mais non pas cela les autres</vt:lpstr>
      <vt:lpstr>Voici quelques photos</vt:lpstr>
      <vt:lpstr>Diapositive 8</vt:lpstr>
      <vt:lpstr>Avec Laëtitia et Geoffrey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</dc:creator>
  <cp:lastModifiedBy>Nicolas</cp:lastModifiedBy>
  <cp:revision>26</cp:revision>
  <dcterms:created xsi:type="dcterms:W3CDTF">2012-04-16T16:16:28Z</dcterms:created>
  <dcterms:modified xsi:type="dcterms:W3CDTF">2012-04-28T07:58:16Z</dcterms:modified>
</cp:coreProperties>
</file>