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551" autoAdjust="0"/>
    <p:restoredTop sz="94660"/>
  </p:normalViewPr>
  <p:slideViewPr>
    <p:cSldViewPr>
      <p:cViewPr varScale="1">
        <p:scale>
          <a:sx n="52" d="100"/>
          <a:sy n="52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06CC0E-0494-49E8-8917-8879BFF6D330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9867A0-08B9-450F-9B33-E4C0B63CD3D5}" type="slidenum">
              <a:rPr lang="fr-CA" smtClean="0"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C5017-1DD6-4F3E-BB25-A68237132632}" type="datetimeFigureOut">
              <a:rPr lang="fr-CA" smtClean="0"/>
              <a:t>2012-04-24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6058F-09CF-4FDC-8D1C-5D8E99778D6D}" type="slidenum">
              <a:rPr lang="fr-CA" smtClean="0"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rriere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cad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764704"/>
            <a:ext cx="3659531" cy="5436000"/>
          </a:xfrm>
          <a:prstGeom prst="rect">
            <a:avLst/>
          </a:prstGeom>
        </p:spPr>
      </p:pic>
      <p:pic>
        <p:nvPicPr>
          <p:cNvPr id="8" name="Image 7" descr="cadreron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1988840"/>
            <a:ext cx="2412000" cy="2412000"/>
          </a:xfrm>
          <a:prstGeom prst="rect">
            <a:avLst/>
          </a:prstGeom>
        </p:spPr>
      </p:pic>
      <p:pic>
        <p:nvPicPr>
          <p:cNvPr id="9" name="Image 8" descr="cadreron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2204864"/>
            <a:ext cx="2412000" cy="2412000"/>
          </a:xfrm>
          <a:prstGeom prst="rect">
            <a:avLst/>
          </a:prstGeom>
        </p:spPr>
      </p:pic>
      <p:pic>
        <p:nvPicPr>
          <p:cNvPr id="10" name="Image 9" descr="cadreron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3717032"/>
            <a:ext cx="2412000" cy="241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Propriétaire</dc:creator>
  <cp:lastModifiedBy>Propriétaire</cp:lastModifiedBy>
  <cp:revision>5</cp:revision>
  <dcterms:created xsi:type="dcterms:W3CDTF">2012-04-24T23:43:47Z</dcterms:created>
  <dcterms:modified xsi:type="dcterms:W3CDTF">2012-04-25T00:27:00Z</dcterms:modified>
</cp:coreProperties>
</file>