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63" r:id="rId6"/>
    <p:sldId id="265" r:id="rId7"/>
    <p:sldId id="259" r:id="rId8"/>
    <p:sldId id="262" r:id="rId9"/>
    <p:sldId id="261" r:id="rId10"/>
    <p:sldId id="266" r:id="rId11"/>
    <p:sldId id="260" r:id="rId12"/>
  </p:sldIdLst>
  <p:sldSz cx="6858000" cy="9144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0AA0B-C3AF-4960-9D91-F1BE80C8FC75}" type="datetimeFigureOut">
              <a:rPr lang="fr-FR" smtClean="0"/>
              <a:pPr/>
              <a:t>25/04/2012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3A7DC-5200-4FDC-B994-1AB9A8CE80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0AA0B-C3AF-4960-9D91-F1BE80C8FC75}" type="datetimeFigureOut">
              <a:rPr lang="fr-FR" smtClean="0"/>
              <a:pPr/>
              <a:t>25/04/2012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3A7DC-5200-4FDC-B994-1AB9A8CE80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0AA0B-C3AF-4960-9D91-F1BE80C8FC75}" type="datetimeFigureOut">
              <a:rPr lang="fr-FR" smtClean="0"/>
              <a:pPr/>
              <a:t>25/04/2012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3A7DC-5200-4FDC-B994-1AB9A8CE80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0AA0B-C3AF-4960-9D91-F1BE80C8FC75}" type="datetimeFigureOut">
              <a:rPr lang="fr-FR" smtClean="0"/>
              <a:pPr/>
              <a:t>25/04/2012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3A7DC-5200-4FDC-B994-1AB9A8CE80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0AA0B-C3AF-4960-9D91-F1BE80C8FC75}" type="datetimeFigureOut">
              <a:rPr lang="fr-FR" smtClean="0"/>
              <a:pPr/>
              <a:t>25/04/2012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3A7DC-5200-4FDC-B994-1AB9A8CE80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0AA0B-C3AF-4960-9D91-F1BE80C8FC75}" type="datetimeFigureOut">
              <a:rPr lang="fr-FR" smtClean="0"/>
              <a:pPr/>
              <a:t>25/04/2012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3A7DC-5200-4FDC-B994-1AB9A8CE80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0AA0B-C3AF-4960-9D91-F1BE80C8FC75}" type="datetimeFigureOut">
              <a:rPr lang="fr-FR" smtClean="0"/>
              <a:pPr/>
              <a:t>25/04/2012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3A7DC-5200-4FDC-B994-1AB9A8CE80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0AA0B-C3AF-4960-9D91-F1BE80C8FC75}" type="datetimeFigureOut">
              <a:rPr lang="fr-FR" smtClean="0"/>
              <a:pPr/>
              <a:t>25/04/2012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3A7DC-5200-4FDC-B994-1AB9A8CE80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0AA0B-C3AF-4960-9D91-F1BE80C8FC75}" type="datetimeFigureOut">
              <a:rPr lang="fr-FR" smtClean="0"/>
              <a:pPr/>
              <a:t>25/04/2012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3A7DC-5200-4FDC-B994-1AB9A8CE80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0AA0B-C3AF-4960-9D91-F1BE80C8FC75}" type="datetimeFigureOut">
              <a:rPr lang="fr-FR" smtClean="0"/>
              <a:pPr/>
              <a:t>25/04/2012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3A7DC-5200-4FDC-B994-1AB9A8CE80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0AA0B-C3AF-4960-9D91-F1BE80C8FC75}" type="datetimeFigureOut">
              <a:rPr lang="fr-FR" smtClean="0"/>
              <a:pPr/>
              <a:t>25/04/2012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3A7DC-5200-4FDC-B994-1AB9A8CE80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0AA0B-C3AF-4960-9D91-F1BE80C8FC75}" type="datetimeFigureOut">
              <a:rPr lang="fr-FR" smtClean="0"/>
              <a:pPr/>
              <a:t>25/04/2012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C3A7DC-5200-4FDC-B994-1AB9A8CE802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0648" y="467544"/>
            <a:ext cx="6316216" cy="200635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2800" dirty="0" smtClean="0">
                <a:solidFill>
                  <a:schemeClr val="bg1"/>
                </a:solidFill>
                <a:latin typeface="Harrington" pitchFamily="82" charset="0"/>
              </a:rPr>
              <a:t>Voici quelques réalisations pour La Griffe du Chat Noir, marque créée avec une associée.</a:t>
            </a:r>
            <a:endParaRPr lang="fr-FR" sz="2800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4" name="Image 3" descr="fly vers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2776" y="2051720"/>
            <a:ext cx="3984443" cy="5976664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3501008" y="8388424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err="1" smtClean="0">
                <a:solidFill>
                  <a:schemeClr val="bg1"/>
                </a:solidFill>
                <a:latin typeface="Harrington" pitchFamily="82" charset="0"/>
              </a:rPr>
              <a:t>Annabel</a:t>
            </a:r>
            <a:r>
              <a:rPr lang="fr-FR" sz="2000" dirty="0" smtClean="0">
                <a:solidFill>
                  <a:schemeClr val="bg1"/>
                </a:solidFill>
                <a:latin typeface="Harrington" pitchFamily="82" charset="0"/>
              </a:rPr>
              <a:t> Garcia Lopez</a:t>
            </a:r>
            <a:endParaRPr lang="fr-FR" sz="2000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10000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retouche 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9000" y="612000"/>
            <a:ext cx="5280000" cy="7920000"/>
          </a:xfrm>
          <a:prstGeom prst="rect">
            <a:avLst/>
          </a:prstGeom>
        </p:spPr>
      </p:pic>
    </p:spTree>
  </p:cSld>
  <p:clrMapOvr>
    <a:masterClrMapping/>
  </p:clrMapOvr>
  <p:transition advTm="10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retouche 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90864" y="612001"/>
            <a:ext cx="5276273" cy="7919998"/>
          </a:xfrm>
        </p:spPr>
      </p:pic>
    </p:spTree>
  </p:cSld>
  <p:clrMapOvr>
    <a:masterClrMapping/>
  </p:clrMapOvr>
  <p:transition advTm="10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retouche 33 bis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85881" y="612000"/>
            <a:ext cx="5086238" cy="7920000"/>
          </a:xfrm>
        </p:spPr>
      </p:pic>
    </p:spTree>
  </p:cSld>
  <p:clrMapOvr>
    <a:masterClrMapping/>
  </p:clrMapOvr>
  <p:transition advTm="10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etail 3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8412" y="972000"/>
            <a:ext cx="5061176" cy="7200000"/>
          </a:xfrm>
        </p:spPr>
      </p:pic>
    </p:spTree>
  </p:cSld>
  <p:clrMapOvr>
    <a:masterClrMapping/>
  </p:clrMapOvr>
  <p:transition advTm="10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etail 3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9000" y="612000"/>
            <a:ext cx="5280000" cy="7920000"/>
          </a:xfrm>
        </p:spPr>
      </p:pic>
    </p:spTree>
  </p:cSld>
  <p:clrMapOvr>
    <a:masterClrMapping/>
  </p:clrMapOvr>
  <p:transition advTm="10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retouche 28 bis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5648" y="612000"/>
            <a:ext cx="5186705" cy="7920000"/>
          </a:xfrm>
        </p:spPr>
      </p:pic>
    </p:spTree>
  </p:cSld>
  <p:clrMapOvr>
    <a:masterClrMapping/>
  </p:clrMapOvr>
  <p:transition advTm="10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2 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29000" y="972000"/>
            <a:ext cx="5400000" cy="7200000"/>
          </a:xfrm>
        </p:spPr>
      </p:pic>
    </p:spTree>
  </p:cSld>
  <p:clrMapOvr>
    <a:masterClrMapping/>
  </p:clrMapOvr>
  <p:transition advTm="10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T1 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37852" y="851399"/>
            <a:ext cx="5582297" cy="7441201"/>
          </a:xfrm>
        </p:spPr>
      </p:pic>
    </p:spTree>
  </p:cSld>
  <p:clrMapOvr>
    <a:masterClrMapping/>
  </p:clrMapOvr>
  <p:transition advTm="10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T1 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06590" y="851399"/>
            <a:ext cx="5244821" cy="7441201"/>
          </a:xfrm>
        </p:spPr>
      </p:pic>
    </p:spTree>
  </p:cSld>
  <p:clrMapOvr>
    <a:masterClrMapping/>
  </p:clrMapOvr>
  <p:transition advTm="10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3 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29000" y="972000"/>
            <a:ext cx="5400000" cy="7200000"/>
          </a:xfrm>
        </p:spPr>
      </p:pic>
    </p:spTree>
  </p:cSld>
  <p:clrMapOvr>
    <a:masterClrMapping/>
  </p:clrMapOvr>
  <p:transition advTm="10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19</Words>
  <Application>Microsoft Office PowerPoint</Application>
  <PresentationFormat>Affichage à l'écran (4:3)</PresentationFormat>
  <Paragraphs>2</Paragraphs>
  <Slides>11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Annabel</dc:creator>
  <cp:lastModifiedBy>Lord Ruthwen</cp:lastModifiedBy>
  <cp:revision>8</cp:revision>
  <dcterms:created xsi:type="dcterms:W3CDTF">2012-04-24T19:27:41Z</dcterms:created>
  <dcterms:modified xsi:type="dcterms:W3CDTF">2012-04-25T16:14:47Z</dcterms:modified>
</cp:coreProperties>
</file>