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82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1" r:id="rId20"/>
    <p:sldId id="275" r:id="rId21"/>
    <p:sldId id="267" r:id="rId22"/>
    <p:sldId id="276" r:id="rId23"/>
    <p:sldId id="277" r:id="rId24"/>
    <p:sldId id="279" r:id="rId25"/>
    <p:sldId id="280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8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212B0-BB4A-450C-BF04-31285CE85D19}" type="datetimeFigureOut">
              <a:rPr lang="fr-FR" smtClean="0"/>
              <a:pPr/>
              <a:t>19/04/2012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DAA7D-8205-4DAA-941E-188A0F81D4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8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Boxe du Wing Chun</a:t>
            </a:r>
            <a:endParaRPr lang="fr-FR" dirty="0"/>
          </a:p>
        </p:txBody>
      </p:sp>
    </p:spTree>
  </p:cSld>
  <p:clrMapOvr>
    <a:masterClrMapping/>
  </p:clrMapOvr>
  <p:transition spd="med" advClick="0" advTm="5000">
    <p:wheel spokes="3"/>
    <p:sndAc>
      <p:stSnd>
        <p:snd r:embed="rId2" name="Ip Man The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yip_man_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0"/>
            <a:ext cx="5366385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012160" y="2204864"/>
            <a:ext cx="288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Maître </a:t>
            </a:r>
            <a:r>
              <a:rPr lang="fr-FR" sz="2400" dirty="0" err="1" smtClean="0"/>
              <a:t>Yip</a:t>
            </a:r>
            <a:r>
              <a:rPr lang="fr-FR" sz="2400" dirty="0" smtClean="0"/>
              <a:t> Man</a:t>
            </a:r>
          </a:p>
          <a:p>
            <a:pPr algn="ctr"/>
            <a:r>
              <a:rPr lang="fr-FR" sz="2400" dirty="0" smtClean="0"/>
              <a:t> 1893 - 1972.</a:t>
            </a:r>
          </a:p>
          <a:p>
            <a:pPr algn="ctr"/>
            <a:r>
              <a:rPr lang="fr-FR" sz="2400" dirty="0" smtClean="0"/>
              <a:t>Il fut l’un des maîtres de Bruce Lee.</a:t>
            </a:r>
            <a:endParaRPr lang="fr-FR" sz="2400" dirty="0"/>
          </a:p>
        </p:txBody>
      </p:sp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-yip-m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69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-~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6098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_Lee_Drag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lee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lee1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0054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lee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brucelee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9640"/>
            <a:ext cx="5040560" cy="683836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operation-dragon-1973-17-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688632" cy="6886964"/>
          </a:xfrm>
        </p:spPr>
      </p:pic>
    </p:spTree>
  </p:cSld>
  <p:clrMapOvr>
    <a:masterClrMapping/>
  </p:clrMapOvr>
  <p:transition spd="med" advClick="0" advTm="8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bruce_lee_0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Bruce_Lee_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lee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brucelee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brucelee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858001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untitl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bruce-lee-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statue-de-bruce-lee--Hong-Ko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3164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_Lee_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med" advClick="0" advTm="8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lee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7216" cy="6858000"/>
          </a:xfrm>
        </p:spPr>
      </p:pic>
    </p:spTree>
  </p:cSld>
  <p:clrMapOvr>
    <a:masterClrMapping/>
  </p:clrMapOvr>
  <p:transition spd="med" advClick="0"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uce_Lee_-_Jeet_Kune_D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_cbd78687a03b4c0e2725490d9abe20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0"/>
            <a:ext cx="4914900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photo-Ip-Man-2-Yip-Man-2-2010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p-Man-Bannie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571" cy="6858000"/>
          </a:xfrm>
        </p:spPr>
      </p:pic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P-MAN-C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812360" cy="5611187"/>
          </a:xfrm>
        </p:spPr>
      </p:pic>
      <p:sp>
        <p:nvSpPr>
          <p:cNvPr id="5" name="ZoneTexte 4"/>
          <p:cNvSpPr txBox="1"/>
          <p:nvPr/>
        </p:nvSpPr>
        <p:spPr>
          <a:xfrm>
            <a:off x="1331640" y="5805264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 err="1" smtClean="0"/>
              <a:t>Donnie</a:t>
            </a:r>
            <a:r>
              <a:rPr lang="fr-FR" sz="2400" i="1" dirty="0" smtClean="0"/>
              <a:t> Yen, qui incarne </a:t>
            </a:r>
            <a:r>
              <a:rPr lang="fr-FR" sz="2400" i="1" dirty="0" err="1" smtClean="0"/>
              <a:t>Yip</a:t>
            </a:r>
            <a:r>
              <a:rPr lang="fr-FR" sz="2400" i="1" dirty="0" smtClean="0"/>
              <a:t> Man.</a:t>
            </a:r>
            <a:endParaRPr lang="fr-FR" sz="2400" i="1" dirty="0"/>
          </a:p>
        </p:txBody>
      </p:sp>
    </p:spTree>
  </p:cSld>
  <p:clrMapOvr>
    <a:masterClrMapping/>
  </p:clrMapOvr>
  <p:transition spd="med" advClick="0" advTm="6000"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29</Words>
  <Application>Microsoft Office PowerPoint</Application>
  <PresentationFormat>Affichage à l'écran (4:3)</PresentationFormat>
  <Paragraphs>5</Paragraphs>
  <Slides>25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Boxe du Wing Chun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Wing Chun</dc:title>
  <dc:creator>SWEET</dc:creator>
  <cp:lastModifiedBy>SWEET</cp:lastModifiedBy>
  <cp:revision>9</cp:revision>
  <dcterms:created xsi:type="dcterms:W3CDTF">2012-04-19T19:14:46Z</dcterms:created>
  <dcterms:modified xsi:type="dcterms:W3CDTF">2012-04-19T20:23:54Z</dcterms:modified>
</cp:coreProperties>
</file>