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80" r:id="rId6"/>
    <p:sldId id="281" r:id="rId7"/>
    <p:sldId id="291" r:id="rId8"/>
    <p:sldId id="292" r:id="rId9"/>
    <p:sldId id="271" r:id="rId10"/>
    <p:sldId id="273" r:id="rId11"/>
    <p:sldId id="265" r:id="rId12"/>
    <p:sldId id="272" r:id="rId13"/>
    <p:sldId id="266" r:id="rId14"/>
    <p:sldId id="274" r:id="rId15"/>
    <p:sldId id="269" r:id="rId16"/>
    <p:sldId id="267" r:id="rId17"/>
    <p:sldId id="275" r:id="rId18"/>
    <p:sldId id="268" r:id="rId19"/>
    <p:sldId id="278" r:id="rId20"/>
    <p:sldId id="286" r:id="rId21"/>
    <p:sldId id="289" r:id="rId22"/>
    <p:sldId id="287" r:id="rId23"/>
    <p:sldId id="288" r:id="rId24"/>
    <p:sldId id="290" r:id="rId25"/>
    <p:sldId id="284" r:id="rId26"/>
    <p:sldId id="283" r:id="rId27"/>
    <p:sldId id="282" r:id="rId28"/>
    <p:sldId id="293" r:id="rId29"/>
    <p:sldId id="294" r:id="rId30"/>
    <p:sldId id="295" r:id="rId31"/>
    <p:sldId id="296" r:id="rId32"/>
    <p:sldId id="276" r:id="rId33"/>
  </p:sldIdLst>
  <p:sldSz cx="9144000" cy="6858000" type="screen4x3"/>
  <p:notesSz cx="6858000" cy="9144000"/>
  <p:custShowLst>
    <p:custShow name="Diaporama personnalisé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369" autoAdjust="0"/>
  </p:normalViewPr>
  <p:slideViewPr>
    <p:cSldViewPr>
      <p:cViewPr varScale="1">
        <p:scale>
          <a:sx n="82" d="100"/>
          <a:sy n="82" d="100"/>
        </p:scale>
        <p:origin x="-84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71FD9-7D3F-4C66-9B37-0285DE0C9DE5}" type="datetimeFigureOut">
              <a:rPr lang="fr-FR" smtClean="0"/>
              <a:t>15/04/2012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E626B-3C3A-47D0-81EE-E7DDE263798A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Ma%20Musique\Albums%20mp3%20%20&amp;%20wma\Chansons\Nico%20in%20Japan.mp3" TargetMode="Externa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Histoire d’une belle rencontre:</a:t>
            </a:r>
            <a:br>
              <a:rPr lang="fr-FR" dirty="0" smtClean="0"/>
            </a:br>
            <a:r>
              <a:rPr lang="fr-FR" dirty="0" smtClean="0"/>
              <a:t> Aïkido - Judo - Krav Maga</a:t>
            </a:r>
            <a:endParaRPr lang="fr-FR" dirty="0"/>
          </a:p>
        </p:txBody>
      </p:sp>
    </p:spTree>
  </p:cSld>
  <p:clrMapOvr>
    <a:masterClrMapping/>
  </p:clrMapOvr>
  <p:transition spd="slow" advClick="0" advTm="7000">
    <p:newsflash/>
    <p:sndAc>
      <p:stSnd>
        <p:snd r:embed="rId2" name="MSD - O clai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ikido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4968552" cy="6133056"/>
          </a:xfrm>
          <a:prstGeom prst="rect">
            <a:avLst/>
          </a:prstGeom>
        </p:spPr>
      </p:pic>
      <p:pic>
        <p:nvPicPr>
          <p:cNvPr id="6" name="Image 5" descr="AIKIDO_M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04664"/>
            <a:ext cx="2644134" cy="489654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076056" y="530120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/>
              <a:t>O’Sensei</a:t>
            </a:r>
            <a:r>
              <a:rPr lang="fr-FR" sz="2000" dirty="0" smtClean="0"/>
              <a:t> </a:t>
            </a:r>
            <a:r>
              <a:rPr lang="fr-FR" sz="2000" dirty="0" err="1" smtClean="0"/>
              <a:t>Morihei</a:t>
            </a:r>
            <a:r>
              <a:rPr lang="fr-FR" sz="2000" dirty="0" smtClean="0"/>
              <a:t> </a:t>
            </a:r>
            <a:r>
              <a:rPr lang="fr-FR" sz="2000" dirty="0" err="1" smtClean="0"/>
              <a:t>Ueshiba</a:t>
            </a:r>
            <a:r>
              <a:rPr lang="fr-FR" sz="2000" dirty="0" smtClean="0"/>
              <a:t>, fondateur de l’Aïkido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iki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4307" y="0"/>
            <a:ext cx="5275385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osenpray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4935805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5868144" y="1124744"/>
            <a:ext cx="302433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Blesser un adversaire,</a:t>
            </a:r>
          </a:p>
          <a:p>
            <a:pPr algn="ctr"/>
            <a:r>
              <a:rPr lang="fr-FR" sz="2400" dirty="0" smtClean="0"/>
              <a:t>c’est se blesser soi-même.</a:t>
            </a:r>
          </a:p>
          <a:p>
            <a:pPr algn="ctr"/>
            <a:r>
              <a:rPr lang="fr-FR" sz="2400" dirty="0" smtClean="0"/>
              <a:t>Contrôler une agression sans infliger de blessure,</a:t>
            </a:r>
          </a:p>
          <a:p>
            <a:pPr algn="ctr"/>
            <a:r>
              <a:rPr lang="fr-FR" sz="2400" dirty="0" smtClean="0"/>
              <a:t>c’est l’art de la paix.</a:t>
            </a:r>
          </a:p>
          <a:p>
            <a:pPr algn="r"/>
            <a:endParaRPr lang="fr-FR" i="1" dirty="0" smtClean="0"/>
          </a:p>
          <a:p>
            <a:pPr algn="r"/>
            <a:r>
              <a:rPr lang="fr-FR" i="1" dirty="0" err="1" smtClean="0"/>
              <a:t>Morihei</a:t>
            </a:r>
            <a:r>
              <a:rPr lang="fr-FR" i="1" dirty="0" smtClean="0"/>
              <a:t> </a:t>
            </a:r>
            <a:r>
              <a:rPr lang="fr-FR" i="1" dirty="0" err="1" smtClean="0"/>
              <a:t>Ueshiba</a:t>
            </a:r>
            <a:endParaRPr lang="fr-FR" i="1" dirty="0"/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ortraitim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4896544" cy="692624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i_criad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796136" cy="6914173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work_3927853_2_flat,550x550,075,f_jigoro-kan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4900352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6012160" y="1196752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err="1" smtClean="0"/>
              <a:t>Sensei</a:t>
            </a:r>
            <a:r>
              <a:rPr lang="fr-FR" sz="2400" i="1" dirty="0" smtClean="0"/>
              <a:t> </a:t>
            </a:r>
            <a:r>
              <a:rPr lang="fr-FR" sz="2400" i="1" dirty="0" err="1" smtClean="0"/>
              <a:t>Jigoro</a:t>
            </a:r>
            <a:r>
              <a:rPr lang="fr-FR" sz="2400" i="1" dirty="0" smtClean="0"/>
              <a:t> Kano, fondateur du Judo.</a:t>
            </a:r>
            <a:endParaRPr lang="fr-FR" sz="2400" i="1" dirty="0"/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96YKK8XCA3H9EU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056784" cy="6840128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 descr="418986_396936333653590_100000116806809_1685294_1222226627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" name="Espace réservé du contenu 9" descr="423365_396913976989159_100000116806809_1685254_1659097301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5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430391_396913630322527_100000116806809_1685252_910883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" name="Espace réservé du contenu 13" descr="417663_396912916989265_100000116806809_1685248_1349554938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5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425051_396913106989246_100000116806809_1685249_551956312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5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428136_396541400359750_100000116806809_1683430_1770012379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97427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" name="Espace réservé du contenu 9" descr="stage à eaubonne 03-03-12 (1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stage à eaubonne 03-03-12 (1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6" name="Espace réservé du contenu 15" descr="stage à eaubonne 03-03-12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431164_396946396985917_100000116806809_1685365_1272870232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5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" name="Espace réservé du contenu 9" descr="stage à eaubonne 03-03-12 (4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8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8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stage à eaubonne 03-03-12 (12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13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6408"/>
            <a:ext cx="4536504" cy="6851592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stage à eaubonne 03-03-12 (16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18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18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19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Espace réservé du contenu 7" descr="stage à eaubonne 03-03-12 (19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stage à eaubonne 03-03-12 (19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stage à eaubonne 03-03-12 (20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6408"/>
            <a:ext cx="4536504" cy="6851592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stage à eaubonne 03-03-12 (19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2854" cy="6858000"/>
          </a:xfrm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Nico in Japa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1" name="Espace réservé du contenu 10" descr="stage à eaubonne 03-03-12 (80)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67544" y="0"/>
            <a:ext cx="8208912" cy="6117311"/>
          </a:xfrm>
        </p:spPr>
      </p:pic>
      <p:sp>
        <p:nvSpPr>
          <p:cNvPr id="12" name="ZoneTexte 11"/>
          <p:cNvSpPr txBox="1"/>
          <p:nvPr/>
        </p:nvSpPr>
        <p:spPr>
          <a:xfrm>
            <a:off x="2483768" y="630932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FIN.</a:t>
            </a:r>
            <a:endParaRPr lang="fr-FR" sz="2400" dirty="0"/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2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48</Words>
  <Application>Microsoft Office PowerPoint</Application>
  <PresentationFormat>Affichage à l'écran (4:3)</PresentationFormat>
  <Paragraphs>10</Paragraphs>
  <Slides>32</Slides>
  <Notes>0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  <vt:variant>
        <vt:lpstr>Diaporamas personnalisés</vt:lpstr>
      </vt:variant>
      <vt:variant>
        <vt:i4>1</vt:i4>
      </vt:variant>
    </vt:vector>
  </HeadingPairs>
  <TitlesOfParts>
    <vt:vector size="34" baseType="lpstr">
      <vt:lpstr>Thème Office</vt:lpstr>
      <vt:lpstr>Histoire d’une belle rencontre:  Aïkido - Judo - Krav Maga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Diaporama personnalisé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Suivez le guide…</dc:title>
  <dc:creator>SWEET</dc:creator>
  <cp:lastModifiedBy>SWEET</cp:lastModifiedBy>
  <cp:revision>18</cp:revision>
  <dcterms:created xsi:type="dcterms:W3CDTF">2012-04-15T01:01:33Z</dcterms:created>
  <dcterms:modified xsi:type="dcterms:W3CDTF">2012-04-15T04:03:06Z</dcterms:modified>
</cp:coreProperties>
</file>