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allowPng="1" relyOnVml="1" encoding="utf-8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/>
    <p:restoredTop sz="9460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Cliquer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7926497-BDB0-4049-8B4D-9C8F87DB2448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CFDCFA-F1CB-4C31-A691-F4403B156653}" type="slidenum">
              <a:rPr lang="en-US"/>
              <a:pPr/>
              <a:t>1</a:t>
            </a:fld>
            <a:endParaRPr lang="en-US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1815598-3340-47CE-B35F-8898F8839BD7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727A8-064B-4F52-9C3D-65037AA03E4E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76C4E8-00F4-46D2-B405-2F2A5B586E33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F22700-DB85-468E-A560-E5351FBB011D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40F5E-6EE5-49B2-82DE-C22BB874BC5D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07CFF-9167-4995-A3CD-2E40F35F97EF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7958E-4622-4884-BFF2-31021E6A8809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A1F79-25E3-4EF1-9CE2-22B334407F7E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AD8FB-72C1-4C27-BDC8-18687A380FE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A17872-3055-43BE-9C71-6599B342795C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A417D-D0B2-4B9A-BA73-BA291DFFAA9A}" type="slidenum">
              <a:rPr lang="en-US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Cliquer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Cliquer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8547F226-3027-443D-A73E-F76DC1C72570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Page d’accueil</a:t>
            </a:r>
            <a:endParaRPr lang="fr-FR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Voilà ta première page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Sommaire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Ton sommaire qui est la page 2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Page 3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79524" y="1600200"/>
            <a:ext cx="5578491" cy="4525963"/>
          </a:xfrm>
        </p:spPr>
        <p:txBody>
          <a:bodyPr/>
          <a:lstStyle/>
          <a:p>
            <a:r>
              <a:rPr lang="fr-CA" sz="2000" dirty="0" smtClean="0"/>
              <a:t>Ici commence à insérer un bouton d’action</a:t>
            </a:r>
          </a:p>
          <a:p>
            <a:r>
              <a:rPr lang="fr-CA" sz="2000" dirty="0" smtClean="0"/>
              <a:t>Lorsque tu auras cliquer sur bouton d’action personnalisée</a:t>
            </a:r>
            <a:endParaRPr lang="fr-CA" sz="2000" dirty="0"/>
          </a:p>
          <a:p>
            <a:r>
              <a:rPr lang="fr-CA" sz="2000" dirty="0" smtClean="0"/>
              <a:t>Ton curseur se transforme en croix</a:t>
            </a:r>
          </a:p>
          <a:p>
            <a:r>
              <a:rPr lang="fr-CA" sz="2000" dirty="0" smtClean="0"/>
              <a:t>Tu cliques dans la diapo</a:t>
            </a:r>
          </a:p>
          <a:p>
            <a:r>
              <a:rPr lang="fr-CA" sz="2000" dirty="0" smtClean="0"/>
              <a:t>Puis ton bouton apparaît</a:t>
            </a:r>
          </a:p>
          <a:p>
            <a:r>
              <a:rPr lang="fr-CA" sz="2000" dirty="0" smtClean="0"/>
              <a:t>Ensuite , tu cliques sur le bouton d’action</a:t>
            </a:r>
            <a:endParaRPr lang="fr-CA" sz="2000" dirty="0"/>
          </a:p>
        </p:txBody>
      </p:sp>
      <p:sp>
        <p:nvSpPr>
          <p:cNvPr id="8" name="Bouton d'action : Personnalisé 7">
            <a:hlinkClick r:id="rId2" action="ppaction://hlinksldjump" highlightClick="1"/>
          </p:cNvPr>
          <p:cNvSpPr/>
          <p:nvPr/>
        </p:nvSpPr>
        <p:spPr>
          <a:xfrm>
            <a:off x="0" y="5286388"/>
            <a:ext cx="1042416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0" name="ZoneTexte 9"/>
          <p:cNvSpPr txBox="1"/>
          <p:nvPr/>
        </p:nvSpPr>
        <p:spPr>
          <a:xfrm>
            <a:off x="1428728" y="4429132"/>
            <a:ext cx="3869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Tu peux réduire ton bouton d’action </a:t>
            </a:r>
          </a:p>
          <a:p>
            <a:r>
              <a:rPr lang="fr-CA" dirty="0" smtClean="0"/>
              <a:t>en le sélectionnant</a:t>
            </a:r>
            <a:endParaRPr lang="fr-CA" dirty="0"/>
          </a:p>
        </p:txBody>
      </p:sp>
      <p:sp>
        <p:nvSpPr>
          <p:cNvPr id="12" name="ZoneTexte 11"/>
          <p:cNvSpPr txBox="1"/>
          <p:nvPr/>
        </p:nvSpPr>
        <p:spPr>
          <a:xfrm>
            <a:off x="1571604" y="5214950"/>
            <a:ext cx="326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 et tu le réduis comme tu veux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Page 4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Une fenêtre ouvre</a:t>
            </a:r>
          </a:p>
          <a:p>
            <a:r>
              <a:rPr lang="fr-CA" dirty="0" smtClean="0"/>
              <a:t>Je t’ai fait des captures d’écran en les nommant</a:t>
            </a:r>
          </a:p>
          <a:p>
            <a:r>
              <a:rPr lang="fr-CA" dirty="0" smtClean="0"/>
              <a:t>Explication 1</a:t>
            </a:r>
          </a:p>
          <a:p>
            <a:r>
              <a:rPr lang="fr-CA" dirty="0" smtClean="0"/>
              <a:t>Explication 2</a:t>
            </a:r>
          </a:p>
          <a:p>
            <a:r>
              <a:rPr lang="fr-CA" dirty="0" smtClean="0"/>
              <a:t>Explication 3</a:t>
            </a:r>
          </a:p>
          <a:p>
            <a:endParaRPr lang="fr-CA" dirty="0"/>
          </a:p>
        </p:txBody>
      </p:sp>
      <p:sp>
        <p:nvSpPr>
          <p:cNvPr id="5" name="Bouton d'action : Personnalisé 4">
            <a:hlinkClick r:id="rId2" action="ppaction://hlinksldjump" highlightClick="1"/>
          </p:cNvPr>
          <p:cNvSpPr/>
          <p:nvPr/>
        </p:nvSpPr>
        <p:spPr>
          <a:xfrm>
            <a:off x="0" y="5286388"/>
            <a:ext cx="1042416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Page 5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Tu refais la même procédure pour chacune de tes pages </a:t>
            </a:r>
            <a:endParaRPr lang="fr-CA" dirty="0"/>
          </a:p>
        </p:txBody>
      </p:sp>
      <p:sp>
        <p:nvSpPr>
          <p:cNvPr id="5" name="Bouton d'action : Personnalisé 4">
            <a:hlinkClick r:id="rId2" action="ppaction://hlinksldjump" highlightClick="1"/>
          </p:cNvPr>
          <p:cNvSpPr/>
          <p:nvPr/>
        </p:nvSpPr>
        <p:spPr>
          <a:xfrm>
            <a:off x="0" y="5286388"/>
            <a:ext cx="1042416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Page 6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1800" dirty="0" smtClean="0"/>
              <a:t>Tu peux même personnaliser ton bouton si tu le désires</a:t>
            </a:r>
          </a:p>
          <a:p>
            <a:r>
              <a:rPr lang="fr-CA" sz="1800" dirty="0" smtClean="0"/>
              <a:t>Je t’en ai personnalisé  un bouton ici</a:t>
            </a:r>
          </a:p>
          <a:p>
            <a:r>
              <a:rPr lang="fr-CA" sz="1800" dirty="0" smtClean="0"/>
              <a:t>T u peux même écrire à l’intérieur de ton bouton</a:t>
            </a:r>
          </a:p>
          <a:p>
            <a:endParaRPr lang="fr-CA" dirty="0"/>
          </a:p>
        </p:txBody>
      </p:sp>
      <p:sp>
        <p:nvSpPr>
          <p:cNvPr id="5" name="Bouton d'action : Personnalisé 4">
            <a:hlinkClick r:id="rId2" action="ppaction://hlinksldjump" highlightClick="1"/>
          </p:cNvPr>
          <p:cNvSpPr/>
          <p:nvPr/>
        </p:nvSpPr>
        <p:spPr>
          <a:xfrm>
            <a:off x="0" y="5643578"/>
            <a:ext cx="1000100" cy="685226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000" dirty="0" smtClean="0">
                <a:solidFill>
                  <a:schemeClr val="accent1">
                    <a:lumMod val="50000"/>
                  </a:schemeClr>
                </a:solidFill>
              </a:rPr>
              <a:t>Retour</a:t>
            </a:r>
          </a:p>
          <a:p>
            <a:pPr algn="ctr"/>
            <a:r>
              <a:rPr lang="fr-CA" sz="1000" dirty="0" smtClean="0">
                <a:solidFill>
                  <a:schemeClr val="accent1">
                    <a:lumMod val="50000"/>
                  </a:schemeClr>
                </a:solidFill>
              </a:rPr>
              <a:t>Au sommaire</a:t>
            </a:r>
            <a:endParaRPr lang="fr-CA" sz="1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285852" y="3500438"/>
            <a:ext cx="5327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Je t’ai fais des captures pour savoir comment faire</a:t>
            </a:r>
          </a:p>
          <a:p>
            <a:r>
              <a:rPr lang="fr-CA" dirty="0" smtClean="0"/>
              <a:t>Pour personnaliser ton bouton d’action</a:t>
            </a:r>
            <a:endParaRPr lang="fr-CA" dirty="0"/>
          </a:p>
        </p:txBody>
      </p:sp>
      <p:sp>
        <p:nvSpPr>
          <p:cNvPr id="7" name="ZoneTexte 6"/>
          <p:cNvSpPr txBox="1"/>
          <p:nvPr/>
        </p:nvSpPr>
        <p:spPr>
          <a:xfrm>
            <a:off x="1500166" y="4857760"/>
            <a:ext cx="485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Et aussi une capture  pour aligner ton bouton </a:t>
            </a:r>
          </a:p>
          <a:p>
            <a:r>
              <a:rPr lang="fr-CA" dirty="0" smtClean="0"/>
              <a:t>où tu le veux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Page 7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2000" dirty="0" smtClean="0"/>
              <a:t>J’espère que mes explications sont claires</a:t>
            </a:r>
          </a:p>
          <a:p>
            <a:r>
              <a:rPr lang="fr-CA" sz="2000" dirty="0" smtClean="0"/>
              <a:t>Car je ne connaissais pas du tout la procédure</a:t>
            </a:r>
          </a:p>
          <a:p>
            <a:r>
              <a:rPr lang="fr-CA" sz="2000" dirty="0" smtClean="0"/>
              <a:t>J’ai trouvé sur Google</a:t>
            </a:r>
          </a:p>
          <a:p>
            <a:r>
              <a:rPr lang="fr-CA" sz="2000" dirty="0" smtClean="0"/>
              <a:t>Si tu as d’autres questions</a:t>
            </a:r>
          </a:p>
          <a:p>
            <a:r>
              <a:rPr lang="fr-CA" sz="2000" dirty="0" smtClean="0"/>
              <a:t>N’hésites pas à me demander</a:t>
            </a:r>
          </a:p>
          <a:p>
            <a:r>
              <a:rPr lang="fr-CA" sz="2000" dirty="0" smtClean="0"/>
              <a:t>Ça me fera plaisir </a:t>
            </a:r>
            <a:r>
              <a:rPr lang="fr-CA" sz="2000" smtClean="0"/>
              <a:t>de t’aider</a:t>
            </a:r>
            <a:endParaRPr lang="fr-CA" sz="2000" dirty="0" smtClean="0"/>
          </a:p>
        </p:txBody>
      </p:sp>
      <p:sp>
        <p:nvSpPr>
          <p:cNvPr id="5" name="Bouton d'action : Personnalisé 4">
            <a:hlinkClick r:id="rId2" action="ppaction://hlinksldjump" highlightClick="1"/>
          </p:cNvPr>
          <p:cNvSpPr/>
          <p:nvPr/>
        </p:nvSpPr>
        <p:spPr>
          <a:xfrm>
            <a:off x="0" y="5357826"/>
            <a:ext cx="1042416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52</TotalTime>
  <Words>199</Words>
  <Application>Microsoft Office PowerPoint</Application>
  <PresentationFormat>Affichage à l'écran (4:3)</PresentationFormat>
  <Paragraphs>40</Paragraphs>
  <Slides>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Stack of books design template</vt:lpstr>
      <vt:lpstr>Page d’accueil</vt:lpstr>
      <vt:lpstr>Sommaire</vt:lpstr>
      <vt:lpstr>Page 3</vt:lpstr>
      <vt:lpstr>Page 4</vt:lpstr>
      <vt:lpstr>Page 5</vt:lpstr>
      <vt:lpstr>Page 6</vt:lpstr>
      <vt:lpstr>Page 7</vt:lpstr>
    </vt:vector>
  </TitlesOfParts>
  <Manager/>
  <Company>maison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Page d’accueil</dc:title>
  <dc:subject/>
  <dc:creator>Rita Gagnon</dc:creator>
  <cp:keywords/>
  <dc:description/>
  <cp:lastModifiedBy>Rita Gagnon</cp:lastModifiedBy>
  <cp:revision>10</cp:revision>
  <dcterms:created xsi:type="dcterms:W3CDTF">2012-03-28T21:17:16Z</dcterms:created>
  <dcterms:modified xsi:type="dcterms:W3CDTF">2012-03-28T22:09:19Z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TC011594401036</vt:lpwstr>
  </property>
</Properties>
</file>