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30"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FF584AA-F8A1-4CCD-9339-7A8147968554}" type="datetimeFigureOut">
              <a:rPr lang="fr-FR" smtClean="0"/>
              <a:t>17/11/2010</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D5233DA-74DF-49E7-A3F2-D704113DFADE}" type="slidenum">
              <a:rPr lang="fr-FR" smtClean="0"/>
              <a:t>‹N°›</a:t>
            </a:fld>
            <a:endParaRPr lang="fr-FR"/>
          </a:p>
        </p:txBody>
      </p:sp>
    </p:spTree>
    <p:extLst>
      <p:ext uri="{BB962C8B-B14F-4D97-AF65-F5344CB8AC3E}">
        <p14:creationId xmlns:p14="http://schemas.microsoft.com/office/powerpoint/2010/main" val="2398538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8" Type="http://schemas.openxmlformats.org/officeDocument/2006/relationships/hyperlink" Target="http://fr.wikipedia.org/wiki/A65" TargetMode="External"/><Relationship Id="rId3" Type="http://schemas.openxmlformats.org/officeDocument/2006/relationships/hyperlink" Target="http://fr.wikipedia.org/wiki/Commune_(France)" TargetMode="External"/><Relationship Id="rId7" Type="http://schemas.openxmlformats.org/officeDocument/2006/relationships/hyperlink" Target="http://fr.wikipedia.org/wiki/Aquitaine" TargetMode="External"/><Relationship Id="rId2" Type="http://schemas.openxmlformats.org/officeDocument/2006/relationships/slide" Target="../slides/slide1.xml"/><Relationship Id="rId1" Type="http://schemas.openxmlformats.org/officeDocument/2006/relationships/notesMaster" Target="../notesMasters/notesMaster1.xml"/><Relationship Id="rId6" Type="http://schemas.openxmlformats.org/officeDocument/2006/relationships/hyperlink" Target="http://fr.wikipedia.org/wiki/R%C3%A9gion_fran%C3%A7aise" TargetMode="External"/><Relationship Id="rId5" Type="http://schemas.openxmlformats.org/officeDocument/2006/relationships/hyperlink" Target="http://fr.wikipedia.org/wiki/Landes_(d%C3%A9partement)" TargetMode="External"/><Relationship Id="rId4" Type="http://schemas.openxmlformats.org/officeDocument/2006/relationships/hyperlink" Target="http://fr.wikipedia.org/wiki/D%C3%A9partement_fran%C3%A7ais"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algn="ctr"/>
            <a:r>
              <a:rPr lang="fr-FR" b="1" dirty="0" smtClean="0"/>
              <a:t>Aire-sur-l'Adour</a:t>
            </a:r>
            <a:r>
              <a:rPr lang="fr-FR" dirty="0" smtClean="0"/>
              <a:t> est une </a:t>
            </a:r>
            <a:r>
              <a:rPr lang="fr-FR" dirty="0" smtClean="0">
                <a:hlinkClick r:id="rId3" tooltip="Commune (France)"/>
              </a:rPr>
              <a:t>commune française</a:t>
            </a:r>
            <a:r>
              <a:rPr lang="fr-FR" dirty="0" smtClean="0"/>
              <a:t>, située dans le </a:t>
            </a:r>
            <a:r>
              <a:rPr lang="fr-FR" dirty="0" smtClean="0">
                <a:hlinkClick r:id="rId4" tooltip="Département français"/>
              </a:rPr>
              <a:t>département</a:t>
            </a:r>
            <a:r>
              <a:rPr lang="fr-FR" dirty="0" smtClean="0"/>
              <a:t> des </a:t>
            </a:r>
            <a:r>
              <a:rPr lang="fr-FR" dirty="0" smtClean="0">
                <a:hlinkClick r:id="rId5" tooltip="Landes (département)"/>
              </a:rPr>
              <a:t>Landes</a:t>
            </a:r>
            <a:r>
              <a:rPr lang="fr-FR" dirty="0" smtClean="0"/>
              <a:t> et la </a:t>
            </a:r>
            <a:r>
              <a:rPr lang="fr-FR" dirty="0" smtClean="0">
                <a:hlinkClick r:id="rId6" tooltip="Région française"/>
              </a:rPr>
              <a:t>région</a:t>
            </a:r>
            <a:r>
              <a:rPr lang="fr-FR" dirty="0" smtClean="0"/>
              <a:t> </a:t>
            </a:r>
            <a:r>
              <a:rPr lang="fr-FR" dirty="0" err="1" smtClean="0">
                <a:hlinkClick r:id="rId7" tooltip="Aquitaine"/>
              </a:rPr>
              <a:t>Aquitaine</a:t>
            </a:r>
            <a:r>
              <a:rPr lang="fr-FR" dirty="0" err="1" smtClean="0"/>
              <a:t>.La</a:t>
            </a:r>
            <a:r>
              <a:rPr lang="fr-FR" dirty="0" smtClean="0"/>
              <a:t> ville est relié à l'</a:t>
            </a:r>
            <a:r>
              <a:rPr lang="fr-FR" dirty="0" smtClean="0">
                <a:hlinkClick r:id="rId8" tooltip="A65"/>
              </a:rPr>
              <a:t>A65</a:t>
            </a:r>
            <a:r>
              <a:rPr lang="fr-FR" dirty="0" smtClean="0"/>
              <a:t> par le diffuseur nord </a:t>
            </a:r>
            <a:r>
              <a:rPr lang="fr-FR" dirty="0" err="1" smtClean="0"/>
              <a:t>d'aire-sur-l'adour</a:t>
            </a:r>
            <a:r>
              <a:rPr lang="fr-FR" dirty="0" smtClean="0"/>
              <a:t> et par le demi-diffuseur sud </a:t>
            </a:r>
            <a:r>
              <a:rPr lang="fr-FR" dirty="0" err="1" smtClean="0"/>
              <a:t>d'aire-sur-l'adour</a:t>
            </a:r>
            <a:r>
              <a:rPr lang="fr-FR" dirty="0" smtClean="0"/>
              <a:t>.</a:t>
            </a:r>
            <a:endParaRPr lang="fr-FR" dirty="0"/>
          </a:p>
        </p:txBody>
      </p:sp>
      <p:sp>
        <p:nvSpPr>
          <p:cNvPr id="4" name="Espace réservé du numéro de diapositive 3"/>
          <p:cNvSpPr>
            <a:spLocks noGrp="1"/>
          </p:cNvSpPr>
          <p:nvPr>
            <p:ph type="sldNum" sz="quarter" idx="10"/>
          </p:nvPr>
        </p:nvSpPr>
        <p:spPr/>
        <p:txBody>
          <a:bodyPr/>
          <a:lstStyle/>
          <a:p>
            <a:fld id="{7D5233DA-74DF-49E7-A3F2-D704113DFADE}" type="slidenum">
              <a:rPr lang="fr-FR" smtClean="0"/>
              <a:t>1</a:t>
            </a:fld>
            <a:endParaRPr lang="fr-FR"/>
          </a:p>
        </p:txBody>
      </p:sp>
    </p:spTree>
    <p:extLst>
      <p:ext uri="{BB962C8B-B14F-4D97-AF65-F5344CB8AC3E}">
        <p14:creationId xmlns:p14="http://schemas.microsoft.com/office/powerpoint/2010/main" val="2887826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Le cœur de la ville est situé de part et d'autre de l'Adour. La Mairie, le centre commerçant et la cathédrale se trouvent sur la rive gauche. Les deux principaux lieudits à l'écart du centre-ville sont </a:t>
            </a:r>
            <a:r>
              <a:rPr lang="fr-FR" dirty="0" err="1" smtClean="0"/>
              <a:t>Subéhargues</a:t>
            </a:r>
            <a:r>
              <a:rPr lang="fr-FR" dirty="0" smtClean="0"/>
              <a:t>, sur la rive droite, et le quartier du Mas qui surplombe la rive gauche avec l'église Sainte-Quitterie. La principale commune limitrophe est </a:t>
            </a:r>
            <a:r>
              <a:rPr lang="fr-FR" dirty="0" err="1" smtClean="0"/>
              <a:t>Barcelonne</a:t>
            </a:r>
            <a:r>
              <a:rPr lang="fr-FR" dirty="0" smtClean="0"/>
              <a:t>-du-Gers, qui fait partie de la même agglomération.</a:t>
            </a:r>
          </a:p>
          <a:p>
            <a:endParaRPr lang="fr-FR" dirty="0" smtClean="0"/>
          </a:p>
          <a:p>
            <a:endParaRPr lang="fr-FR" dirty="0"/>
          </a:p>
        </p:txBody>
      </p:sp>
      <p:sp>
        <p:nvSpPr>
          <p:cNvPr id="4" name="Espace réservé du numéro de diapositive 3"/>
          <p:cNvSpPr>
            <a:spLocks noGrp="1"/>
          </p:cNvSpPr>
          <p:nvPr>
            <p:ph type="sldNum" sz="quarter" idx="10"/>
          </p:nvPr>
        </p:nvSpPr>
        <p:spPr/>
        <p:txBody>
          <a:bodyPr/>
          <a:lstStyle/>
          <a:p>
            <a:fld id="{7D5233DA-74DF-49E7-A3F2-D704113DFADE}" type="slidenum">
              <a:rPr lang="fr-FR" smtClean="0"/>
              <a:t>2</a:t>
            </a:fld>
            <a:endParaRPr lang="fr-FR"/>
          </a:p>
        </p:txBody>
      </p:sp>
    </p:spTree>
    <p:extLst>
      <p:ext uri="{BB962C8B-B14F-4D97-AF65-F5344CB8AC3E}">
        <p14:creationId xmlns:p14="http://schemas.microsoft.com/office/powerpoint/2010/main" val="1420065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algn="ctr"/>
            <a:r>
              <a:rPr lang="fr-FR" dirty="0" smtClean="0"/>
              <a:t>Quitterie, princesse catholique d'Espagne, fille du « roi » Caius et fuyant son prétendant, aurait été décapitée par les Wisigoths ariens à Aire. Sa tête y aurait fait jaillir une source miraculeuse. Les légendes concernant sainte Quitterie sont nombreuses et font état d'origines différentes (soit l'Espagne, la Galice, le Portugal, soit le royaume wisigoth de Toulouse), en tout état de cause on ne dispose d'aucune source historique. Son culte était très répandu en Gascogne (on prononce "</a:t>
            </a:r>
            <a:r>
              <a:rPr lang="fr-FR" dirty="0" err="1" smtClean="0"/>
              <a:t>Quitèr.i</a:t>
            </a:r>
            <a:r>
              <a:rPr lang="fr-FR" dirty="0" smtClean="0"/>
              <a:t>"), où on lui faisait guérir les maux de tête, la folie et la rage. Aire devient le siège d'un évêché</a:t>
            </a:r>
            <a:endParaRPr lang="fr-FR" dirty="0"/>
          </a:p>
        </p:txBody>
      </p:sp>
      <p:sp>
        <p:nvSpPr>
          <p:cNvPr id="4" name="Espace réservé du numéro de diapositive 3"/>
          <p:cNvSpPr>
            <a:spLocks noGrp="1"/>
          </p:cNvSpPr>
          <p:nvPr>
            <p:ph type="sldNum" sz="quarter" idx="10"/>
          </p:nvPr>
        </p:nvSpPr>
        <p:spPr/>
        <p:txBody>
          <a:bodyPr/>
          <a:lstStyle/>
          <a:p>
            <a:fld id="{7D5233DA-74DF-49E7-A3F2-D704113DFADE}" type="slidenum">
              <a:rPr lang="fr-FR" smtClean="0"/>
              <a:t>13</a:t>
            </a:fld>
            <a:endParaRPr lang="fr-FR"/>
          </a:p>
        </p:txBody>
      </p:sp>
    </p:spTree>
    <p:extLst>
      <p:ext uri="{BB962C8B-B14F-4D97-AF65-F5344CB8AC3E}">
        <p14:creationId xmlns:p14="http://schemas.microsoft.com/office/powerpoint/2010/main" val="29566144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algn="ctr"/>
            <a:r>
              <a:rPr lang="fr-FR" dirty="0" smtClean="0"/>
              <a:t>La Gare SNCF aujourd’hui désaffectée</a:t>
            </a:r>
          </a:p>
        </p:txBody>
      </p:sp>
      <p:sp>
        <p:nvSpPr>
          <p:cNvPr id="4" name="Espace réservé du numéro de diapositive 3"/>
          <p:cNvSpPr>
            <a:spLocks noGrp="1"/>
          </p:cNvSpPr>
          <p:nvPr>
            <p:ph type="sldNum" sz="quarter" idx="10"/>
          </p:nvPr>
        </p:nvSpPr>
        <p:spPr/>
        <p:txBody>
          <a:bodyPr/>
          <a:lstStyle/>
          <a:p>
            <a:fld id="{7D5233DA-74DF-49E7-A3F2-D704113DFADE}" type="slidenum">
              <a:rPr lang="fr-FR" smtClean="0"/>
              <a:t>19</a:t>
            </a:fld>
            <a:endParaRPr lang="fr-FR"/>
          </a:p>
        </p:txBody>
      </p:sp>
    </p:spTree>
    <p:extLst>
      <p:ext uri="{BB962C8B-B14F-4D97-AF65-F5344CB8AC3E}">
        <p14:creationId xmlns:p14="http://schemas.microsoft.com/office/powerpoint/2010/main" val="40187976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algn="ctr"/>
            <a:r>
              <a:rPr lang="fr-FR" dirty="0" smtClean="0"/>
              <a:t>L’Ancien</a:t>
            </a:r>
            <a:r>
              <a:rPr lang="fr-FR" baseline="0" dirty="0" smtClean="0"/>
              <a:t> moulin</a:t>
            </a:r>
            <a:endParaRPr lang="fr-FR" dirty="0"/>
          </a:p>
        </p:txBody>
      </p:sp>
      <p:sp>
        <p:nvSpPr>
          <p:cNvPr id="4" name="Espace réservé du numéro de diapositive 3"/>
          <p:cNvSpPr>
            <a:spLocks noGrp="1"/>
          </p:cNvSpPr>
          <p:nvPr>
            <p:ph type="sldNum" sz="quarter" idx="10"/>
          </p:nvPr>
        </p:nvSpPr>
        <p:spPr/>
        <p:txBody>
          <a:bodyPr/>
          <a:lstStyle/>
          <a:p>
            <a:fld id="{7D5233DA-74DF-49E7-A3F2-D704113DFADE}" type="slidenum">
              <a:rPr lang="fr-FR" smtClean="0"/>
              <a:t>21</a:t>
            </a:fld>
            <a:endParaRPr lang="fr-FR"/>
          </a:p>
        </p:txBody>
      </p:sp>
    </p:spTree>
    <p:extLst>
      <p:ext uri="{BB962C8B-B14F-4D97-AF65-F5344CB8AC3E}">
        <p14:creationId xmlns:p14="http://schemas.microsoft.com/office/powerpoint/2010/main" val="925350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algn="ctr"/>
            <a:r>
              <a:rPr lang="fr-FR" dirty="0" smtClean="0"/>
              <a:t>Rue du Mas et Eglise</a:t>
            </a:r>
            <a:r>
              <a:rPr lang="fr-FR" baseline="0" dirty="0" smtClean="0"/>
              <a:t> Ste Quitterie</a:t>
            </a:r>
            <a:endParaRPr lang="fr-FR" dirty="0"/>
          </a:p>
        </p:txBody>
      </p:sp>
      <p:sp>
        <p:nvSpPr>
          <p:cNvPr id="4" name="Espace réservé du numéro de diapositive 3"/>
          <p:cNvSpPr>
            <a:spLocks noGrp="1"/>
          </p:cNvSpPr>
          <p:nvPr>
            <p:ph type="sldNum" sz="quarter" idx="10"/>
          </p:nvPr>
        </p:nvSpPr>
        <p:spPr/>
        <p:txBody>
          <a:bodyPr/>
          <a:lstStyle/>
          <a:p>
            <a:fld id="{7D5233DA-74DF-49E7-A3F2-D704113DFADE}" type="slidenum">
              <a:rPr lang="fr-FR" smtClean="0"/>
              <a:t>23</a:t>
            </a:fld>
            <a:endParaRPr lang="fr-FR"/>
          </a:p>
        </p:txBody>
      </p:sp>
    </p:spTree>
    <p:extLst>
      <p:ext uri="{BB962C8B-B14F-4D97-AF65-F5344CB8AC3E}">
        <p14:creationId xmlns:p14="http://schemas.microsoft.com/office/powerpoint/2010/main" val="41160640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74FE7A9-766E-4A93-A363-2533AC80752A}" type="datetimeFigureOut">
              <a:rPr lang="fr-FR" smtClean="0"/>
              <a:t>17/11/2010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79F2EBD-E7BC-4154-839B-66F0428CFD69}" type="slidenum">
              <a:rPr lang="fr-FR" smtClean="0"/>
              <a:t>‹N°›</a:t>
            </a:fld>
            <a:endParaRPr lang="fr-FR"/>
          </a:p>
        </p:txBody>
      </p:sp>
    </p:spTree>
    <p:extLst>
      <p:ext uri="{BB962C8B-B14F-4D97-AF65-F5344CB8AC3E}">
        <p14:creationId xmlns:p14="http://schemas.microsoft.com/office/powerpoint/2010/main" val="2283105323"/>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4FE7A9-766E-4A93-A363-2533AC80752A}" type="datetimeFigureOut">
              <a:rPr lang="fr-FR" smtClean="0"/>
              <a:t>17/11/2010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79F2EBD-E7BC-4154-839B-66F0428CFD69}" type="slidenum">
              <a:rPr lang="fr-FR" smtClean="0"/>
              <a:t>‹N°›</a:t>
            </a:fld>
            <a:endParaRPr lang="fr-FR"/>
          </a:p>
        </p:txBody>
      </p:sp>
    </p:spTree>
    <p:extLst>
      <p:ext uri="{BB962C8B-B14F-4D97-AF65-F5344CB8AC3E}">
        <p14:creationId xmlns:p14="http://schemas.microsoft.com/office/powerpoint/2010/main" val="3409126955"/>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74FE7A9-766E-4A93-A363-2533AC80752A}" type="datetimeFigureOut">
              <a:rPr lang="fr-FR" smtClean="0"/>
              <a:t>17/11/2010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79F2EBD-E7BC-4154-839B-66F0428CFD69}" type="slidenum">
              <a:rPr lang="fr-FR" smtClean="0"/>
              <a:t>‹N°›</a:t>
            </a:fld>
            <a:endParaRPr lang="fr-FR"/>
          </a:p>
        </p:txBody>
      </p:sp>
    </p:spTree>
    <p:extLst>
      <p:ext uri="{BB962C8B-B14F-4D97-AF65-F5344CB8AC3E}">
        <p14:creationId xmlns:p14="http://schemas.microsoft.com/office/powerpoint/2010/main" val="3146722372"/>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74FE7A9-766E-4A93-A363-2533AC80752A}" type="datetimeFigureOut">
              <a:rPr lang="fr-FR" smtClean="0"/>
              <a:t>17/11/2010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79F2EBD-E7BC-4154-839B-66F0428CFD69}" type="slidenum">
              <a:rPr lang="fr-FR" smtClean="0"/>
              <a:t>‹N°›</a:t>
            </a:fld>
            <a:endParaRPr lang="fr-FR"/>
          </a:p>
        </p:txBody>
      </p:sp>
    </p:spTree>
    <p:extLst>
      <p:ext uri="{BB962C8B-B14F-4D97-AF65-F5344CB8AC3E}">
        <p14:creationId xmlns:p14="http://schemas.microsoft.com/office/powerpoint/2010/main" val="204693606"/>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74FE7A9-766E-4A93-A363-2533AC80752A}" type="datetimeFigureOut">
              <a:rPr lang="fr-FR" smtClean="0"/>
              <a:t>17/11/2010</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79F2EBD-E7BC-4154-839B-66F0428CFD69}" type="slidenum">
              <a:rPr lang="fr-FR" smtClean="0"/>
              <a:t>‹N°›</a:t>
            </a:fld>
            <a:endParaRPr lang="fr-FR"/>
          </a:p>
        </p:txBody>
      </p:sp>
    </p:spTree>
    <p:extLst>
      <p:ext uri="{BB962C8B-B14F-4D97-AF65-F5344CB8AC3E}">
        <p14:creationId xmlns:p14="http://schemas.microsoft.com/office/powerpoint/2010/main" val="2613895835"/>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74FE7A9-766E-4A93-A363-2533AC80752A}" type="datetimeFigureOut">
              <a:rPr lang="fr-FR" smtClean="0"/>
              <a:t>17/11/2010</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79F2EBD-E7BC-4154-839B-66F0428CFD69}" type="slidenum">
              <a:rPr lang="fr-FR" smtClean="0"/>
              <a:t>‹N°›</a:t>
            </a:fld>
            <a:endParaRPr lang="fr-FR"/>
          </a:p>
        </p:txBody>
      </p:sp>
    </p:spTree>
    <p:extLst>
      <p:ext uri="{BB962C8B-B14F-4D97-AF65-F5344CB8AC3E}">
        <p14:creationId xmlns:p14="http://schemas.microsoft.com/office/powerpoint/2010/main" val="568304534"/>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74FE7A9-766E-4A93-A363-2533AC80752A}" type="datetimeFigureOut">
              <a:rPr lang="fr-FR" smtClean="0"/>
              <a:t>17/11/2010</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79F2EBD-E7BC-4154-839B-66F0428CFD69}" type="slidenum">
              <a:rPr lang="fr-FR" smtClean="0"/>
              <a:t>‹N°›</a:t>
            </a:fld>
            <a:endParaRPr lang="fr-FR"/>
          </a:p>
        </p:txBody>
      </p:sp>
    </p:spTree>
    <p:extLst>
      <p:ext uri="{BB962C8B-B14F-4D97-AF65-F5344CB8AC3E}">
        <p14:creationId xmlns:p14="http://schemas.microsoft.com/office/powerpoint/2010/main" val="1863409296"/>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4FE7A9-766E-4A93-A363-2533AC80752A}" type="datetimeFigureOut">
              <a:rPr lang="fr-FR" smtClean="0"/>
              <a:t>17/11/2010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79F2EBD-E7BC-4154-839B-66F0428CFD69}" type="slidenum">
              <a:rPr lang="fr-FR" smtClean="0"/>
              <a:t>‹N°›</a:t>
            </a:fld>
            <a:endParaRPr lang="fr-FR"/>
          </a:p>
        </p:txBody>
      </p:sp>
    </p:spTree>
    <p:extLst>
      <p:ext uri="{BB962C8B-B14F-4D97-AF65-F5344CB8AC3E}">
        <p14:creationId xmlns:p14="http://schemas.microsoft.com/office/powerpoint/2010/main" val="1358489075"/>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4FE7A9-766E-4A93-A363-2533AC80752A}" type="datetimeFigureOut">
              <a:rPr lang="fr-FR" smtClean="0"/>
              <a:t>17/11/2010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79F2EBD-E7BC-4154-839B-66F0428CFD69}" type="slidenum">
              <a:rPr lang="fr-FR" smtClean="0"/>
              <a:t>‹N°›</a:t>
            </a:fld>
            <a:endParaRPr lang="fr-FR"/>
          </a:p>
        </p:txBody>
      </p:sp>
    </p:spTree>
    <p:extLst>
      <p:ext uri="{BB962C8B-B14F-4D97-AF65-F5344CB8AC3E}">
        <p14:creationId xmlns:p14="http://schemas.microsoft.com/office/powerpoint/2010/main" val="2400425025"/>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4FE7A9-766E-4A93-A363-2533AC80752A}" type="datetimeFigureOut">
              <a:rPr lang="fr-FR" smtClean="0"/>
              <a:t>17/11/2010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79F2EBD-E7BC-4154-839B-66F0428CFD69}" type="slidenum">
              <a:rPr lang="fr-FR" smtClean="0"/>
              <a:t>‹N°›</a:t>
            </a:fld>
            <a:endParaRPr lang="fr-FR"/>
          </a:p>
        </p:txBody>
      </p:sp>
    </p:spTree>
    <p:extLst>
      <p:ext uri="{BB962C8B-B14F-4D97-AF65-F5344CB8AC3E}">
        <p14:creationId xmlns:p14="http://schemas.microsoft.com/office/powerpoint/2010/main" val="3352131619"/>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4FE7A9-766E-4A93-A363-2533AC80752A}" type="datetimeFigureOut">
              <a:rPr lang="fr-FR" smtClean="0"/>
              <a:t>17/11/2010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79F2EBD-E7BC-4154-839B-66F0428CFD69}" type="slidenum">
              <a:rPr lang="fr-FR" smtClean="0"/>
              <a:t>‹N°›</a:t>
            </a:fld>
            <a:endParaRPr lang="fr-FR"/>
          </a:p>
        </p:txBody>
      </p:sp>
    </p:spTree>
    <p:extLst>
      <p:ext uri="{BB962C8B-B14F-4D97-AF65-F5344CB8AC3E}">
        <p14:creationId xmlns:p14="http://schemas.microsoft.com/office/powerpoint/2010/main" val="3579022387"/>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dotDmnd">
          <a:fgClr>
            <a:schemeClr val="accent2">
              <a:lumMod val="20000"/>
              <a:lumOff val="80000"/>
            </a:schemeClr>
          </a:fgClr>
          <a:bgClr>
            <a:schemeClr val="accent4"/>
          </a:bgClr>
        </a:patt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4FE7A9-766E-4A93-A363-2533AC80752A}" type="datetimeFigureOut">
              <a:rPr lang="fr-FR" smtClean="0"/>
              <a:t>17/11/2010</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9F2EBD-E7BC-4154-839B-66F0428CFD69}" type="slidenum">
              <a:rPr lang="fr-FR" smtClean="0"/>
              <a:t>‹N°›</a:t>
            </a:fld>
            <a:endParaRPr lang="fr-FR"/>
          </a:p>
        </p:txBody>
      </p:sp>
    </p:spTree>
    <p:extLst>
      <p:ext uri="{BB962C8B-B14F-4D97-AF65-F5344CB8AC3E}">
        <p14:creationId xmlns:p14="http://schemas.microsoft.com/office/powerpoint/2010/main" val="2206123449"/>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82905"/>
            <a:ext cx="9144000" cy="6092190"/>
          </a:xfrm>
          <a:prstGeom prst="rect">
            <a:avLst/>
          </a:prstGeom>
        </p:spPr>
      </p:pic>
      <p:sp>
        <p:nvSpPr>
          <p:cNvPr id="5" name="ZoneTexte 4"/>
          <p:cNvSpPr txBox="1"/>
          <p:nvPr/>
        </p:nvSpPr>
        <p:spPr>
          <a:xfrm>
            <a:off x="2051720" y="657562"/>
            <a:ext cx="4748992" cy="646331"/>
          </a:xfrm>
          <a:prstGeom prst="rect">
            <a:avLst/>
          </a:prstGeom>
          <a:noFill/>
        </p:spPr>
        <p:txBody>
          <a:bodyPr wrap="none" rtlCol="0">
            <a:spAutoFit/>
          </a:bodyPr>
          <a:lstStyle/>
          <a:p>
            <a:r>
              <a:rPr lang="fr-F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AIRE S/ADOUR (Landes)</a:t>
            </a:r>
            <a:endParaRPr lang="fr-FR" sz="3600" dirty="0"/>
          </a:p>
        </p:txBody>
      </p:sp>
      <p:sp>
        <p:nvSpPr>
          <p:cNvPr id="6" name="ZoneTexte 5"/>
          <p:cNvSpPr txBox="1"/>
          <p:nvPr/>
        </p:nvSpPr>
        <p:spPr>
          <a:xfrm>
            <a:off x="751890" y="1303893"/>
            <a:ext cx="6828537" cy="1323439"/>
          </a:xfrm>
          <a:prstGeom prst="rect">
            <a:avLst/>
          </a:prstGeom>
          <a:noFill/>
          <a:ln w="38100">
            <a:solidFill>
              <a:schemeClr val="accent1"/>
            </a:solidFill>
          </a:ln>
        </p:spPr>
        <p:txBody>
          <a:bodyPr wrap="none" rtlCol="0">
            <a:spAutoFit/>
          </a:bodyPr>
          <a:lstStyle/>
          <a:p>
            <a:pPr algn="ctr"/>
            <a:r>
              <a:rPr lang="fr-FR" sz="2000" b="1" dirty="0" smtClean="0">
                <a:solidFill>
                  <a:srgbClr val="C00000"/>
                </a:solidFill>
                <a:effectLst>
                  <a:outerShdw blurRad="38100" dist="38100" dir="2700000" algn="tl">
                    <a:srgbClr val="000000">
                      <a:alpha val="43137"/>
                    </a:srgbClr>
                  </a:outerShdw>
                </a:effectLst>
              </a:rPr>
              <a:t>Aire-sur-l'Adour est une commune française, située</a:t>
            </a:r>
          </a:p>
          <a:p>
            <a:pPr algn="ctr"/>
            <a:r>
              <a:rPr lang="fr-FR" sz="2000" b="1" dirty="0" smtClean="0">
                <a:solidFill>
                  <a:srgbClr val="C00000"/>
                </a:solidFill>
                <a:effectLst>
                  <a:outerShdw blurRad="38100" dist="38100" dir="2700000" algn="tl">
                    <a:srgbClr val="000000">
                      <a:alpha val="43137"/>
                    </a:srgbClr>
                  </a:outerShdw>
                </a:effectLst>
              </a:rPr>
              <a:t> dans le département des Landes et la région Aquitaine.</a:t>
            </a:r>
          </a:p>
          <a:p>
            <a:pPr algn="ctr"/>
            <a:r>
              <a:rPr lang="fr-FR" sz="2000" b="1" dirty="0" smtClean="0">
                <a:solidFill>
                  <a:srgbClr val="C00000"/>
                </a:solidFill>
                <a:effectLst>
                  <a:outerShdw blurRad="38100" dist="38100" dir="2700000" algn="tl">
                    <a:srgbClr val="000000">
                      <a:alpha val="43137"/>
                    </a:srgbClr>
                  </a:outerShdw>
                </a:effectLst>
              </a:rPr>
              <a:t>La ville est relié à l'A65 par le diffuseur nord </a:t>
            </a:r>
            <a:r>
              <a:rPr lang="fr-FR" sz="2000" b="1" dirty="0" err="1" smtClean="0">
                <a:solidFill>
                  <a:srgbClr val="C00000"/>
                </a:solidFill>
                <a:effectLst>
                  <a:outerShdw blurRad="38100" dist="38100" dir="2700000" algn="tl">
                    <a:srgbClr val="000000">
                      <a:alpha val="43137"/>
                    </a:srgbClr>
                  </a:outerShdw>
                </a:effectLst>
              </a:rPr>
              <a:t>d'aire-Sur-l'adour</a:t>
            </a:r>
            <a:r>
              <a:rPr lang="fr-FR" sz="2000" b="1" dirty="0" smtClean="0">
                <a:solidFill>
                  <a:srgbClr val="C00000"/>
                </a:solidFill>
                <a:effectLst>
                  <a:outerShdw blurRad="38100" dist="38100" dir="2700000" algn="tl">
                    <a:srgbClr val="000000">
                      <a:alpha val="43137"/>
                    </a:srgbClr>
                  </a:outerShdw>
                </a:effectLst>
              </a:rPr>
              <a:t> </a:t>
            </a:r>
          </a:p>
          <a:p>
            <a:pPr algn="ctr"/>
            <a:r>
              <a:rPr lang="fr-FR" sz="2000" b="1" dirty="0" smtClean="0">
                <a:solidFill>
                  <a:srgbClr val="C00000"/>
                </a:solidFill>
                <a:effectLst>
                  <a:outerShdw blurRad="38100" dist="38100" dir="2700000" algn="tl">
                    <a:srgbClr val="000000">
                      <a:alpha val="43137"/>
                    </a:srgbClr>
                  </a:outerShdw>
                </a:effectLst>
              </a:rPr>
              <a:t>et par le demi-diffuseur sud </a:t>
            </a:r>
            <a:r>
              <a:rPr lang="fr-FR" sz="2000" b="1" dirty="0" err="1" smtClean="0">
                <a:solidFill>
                  <a:srgbClr val="C00000"/>
                </a:solidFill>
                <a:effectLst>
                  <a:outerShdw blurRad="38100" dist="38100" dir="2700000" algn="tl">
                    <a:srgbClr val="000000">
                      <a:alpha val="43137"/>
                    </a:srgbClr>
                  </a:outerShdw>
                </a:effectLst>
              </a:rPr>
              <a:t>d'aire-sur-l'adour</a:t>
            </a:r>
            <a:r>
              <a:rPr lang="fr-FR" sz="2000" b="1" dirty="0" smtClean="0">
                <a:solidFill>
                  <a:srgbClr val="C00000"/>
                </a:solidFill>
                <a:effectLst>
                  <a:outerShdw blurRad="38100" dist="38100" dir="2700000" algn="tl">
                    <a:srgbClr val="000000">
                      <a:alpha val="43137"/>
                    </a:srgbClr>
                  </a:outerShdw>
                </a:effectLst>
              </a:rPr>
              <a:t>.</a:t>
            </a:r>
            <a:endParaRPr lang="fr-FR" sz="2000" b="1" dirty="0">
              <a:solidFill>
                <a:srgbClr val="C00000"/>
              </a:solidFill>
              <a:effectLst>
                <a:outerShdw blurRad="38100" dist="38100" dir="2700000" algn="tl">
                  <a:srgbClr val="000000">
                    <a:alpha val="43137"/>
                  </a:srgbClr>
                </a:outerShdw>
              </a:effectLst>
            </a:endParaRPr>
          </a:p>
        </p:txBody>
      </p:sp>
      <p:pic>
        <p:nvPicPr>
          <p:cNvPr id="7" name="audio1.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64527" y="501364"/>
            <a:ext cx="487363" cy="487363"/>
          </a:xfrm>
          <a:prstGeom prst="rect">
            <a:avLst/>
          </a:prstGeom>
        </p:spPr>
      </p:pic>
    </p:spTree>
    <p:extLst>
      <p:ext uri="{BB962C8B-B14F-4D97-AF65-F5344CB8AC3E}">
        <p14:creationId xmlns:p14="http://schemas.microsoft.com/office/powerpoint/2010/main" val="3004860568"/>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49" y="75892"/>
            <a:ext cx="9144000" cy="6715125"/>
          </a:xfrm>
          <a:prstGeom prst="rect">
            <a:avLst/>
          </a:prstGeom>
        </p:spPr>
      </p:pic>
      <p:sp>
        <p:nvSpPr>
          <p:cNvPr id="3" name="Rectangle 2"/>
          <p:cNvSpPr/>
          <p:nvPr/>
        </p:nvSpPr>
        <p:spPr>
          <a:xfrm>
            <a:off x="2051720" y="692696"/>
            <a:ext cx="4572000" cy="3970318"/>
          </a:xfrm>
          <a:prstGeom prst="rect">
            <a:avLst/>
          </a:prstGeom>
        </p:spPr>
        <p:txBody>
          <a:bodyPr>
            <a:spAutoFit/>
          </a:bodyPr>
          <a:lstStyle/>
          <a:p>
            <a:pPr algn="ctr"/>
            <a:r>
              <a:rPr lang="fr-FR" sz="2800" b="1" dirty="0" smtClean="0">
                <a:solidFill>
                  <a:srgbClr val="C00000"/>
                </a:solidFill>
                <a:effectLst>
                  <a:outerShdw blurRad="38100" dist="38100" dir="2700000" algn="tl">
                    <a:srgbClr val="000000">
                      <a:alpha val="43137"/>
                    </a:srgbClr>
                  </a:outerShdw>
                </a:effectLst>
              </a:rPr>
              <a:t>Aire-sur-l'Adour est une commune française, située dans le département des Landes et la région </a:t>
            </a:r>
            <a:r>
              <a:rPr lang="fr-FR" sz="2800" b="1" dirty="0" err="1" smtClean="0">
                <a:solidFill>
                  <a:srgbClr val="C00000"/>
                </a:solidFill>
                <a:effectLst>
                  <a:outerShdw blurRad="38100" dist="38100" dir="2700000" algn="tl">
                    <a:srgbClr val="000000">
                      <a:alpha val="43137"/>
                    </a:srgbClr>
                  </a:outerShdw>
                </a:effectLst>
              </a:rPr>
              <a:t>Aquitaine.La</a:t>
            </a:r>
            <a:r>
              <a:rPr lang="fr-FR" sz="2800" b="1" dirty="0" smtClean="0">
                <a:solidFill>
                  <a:srgbClr val="C00000"/>
                </a:solidFill>
                <a:effectLst>
                  <a:outerShdw blurRad="38100" dist="38100" dir="2700000" algn="tl">
                    <a:srgbClr val="000000">
                      <a:alpha val="43137"/>
                    </a:srgbClr>
                  </a:outerShdw>
                </a:effectLst>
              </a:rPr>
              <a:t> ville est relié à l'A65 par le diffuseur nord </a:t>
            </a:r>
            <a:r>
              <a:rPr lang="fr-FR" sz="2800" b="1" dirty="0" err="1" smtClean="0">
                <a:solidFill>
                  <a:srgbClr val="C00000"/>
                </a:solidFill>
                <a:effectLst>
                  <a:outerShdw blurRad="38100" dist="38100" dir="2700000" algn="tl">
                    <a:srgbClr val="000000">
                      <a:alpha val="43137"/>
                    </a:srgbClr>
                  </a:outerShdw>
                </a:effectLst>
              </a:rPr>
              <a:t>d'aire-sur-l'adour</a:t>
            </a:r>
            <a:r>
              <a:rPr lang="fr-FR" sz="2800" b="1" dirty="0" smtClean="0">
                <a:solidFill>
                  <a:srgbClr val="C00000"/>
                </a:solidFill>
                <a:effectLst>
                  <a:outerShdw blurRad="38100" dist="38100" dir="2700000" algn="tl">
                    <a:srgbClr val="000000">
                      <a:alpha val="43137"/>
                    </a:srgbClr>
                  </a:outerShdw>
                </a:effectLst>
              </a:rPr>
              <a:t> et par le demi-diffuseur sud </a:t>
            </a:r>
            <a:r>
              <a:rPr lang="fr-FR" sz="2800" b="1" dirty="0" err="1" smtClean="0">
                <a:solidFill>
                  <a:srgbClr val="C00000"/>
                </a:solidFill>
                <a:effectLst>
                  <a:outerShdw blurRad="38100" dist="38100" dir="2700000" algn="tl">
                    <a:srgbClr val="000000">
                      <a:alpha val="43137"/>
                    </a:srgbClr>
                  </a:outerShdw>
                </a:effectLst>
              </a:rPr>
              <a:t>d'aire-sur-l'adour</a:t>
            </a:r>
            <a:r>
              <a:rPr lang="fr-FR" sz="2800" b="1" dirty="0" smtClean="0">
                <a:solidFill>
                  <a:srgbClr val="C00000"/>
                </a:solidFill>
                <a:effectLst>
                  <a:outerShdw blurRad="38100" dist="38100" dir="2700000" algn="tl">
                    <a:srgbClr val="000000">
                      <a:alpha val="43137"/>
                    </a:srgbClr>
                  </a:outerShdw>
                </a:effectLst>
              </a:rPr>
              <a:t>.</a:t>
            </a:r>
            <a:endParaRPr lang="fr-FR" sz="28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34285081"/>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2382279438"/>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2340" y="0"/>
            <a:ext cx="6939320" cy="6858000"/>
          </a:xfrm>
          <a:prstGeom prst="rect">
            <a:avLst/>
          </a:prstGeom>
        </p:spPr>
      </p:pic>
    </p:spTree>
    <p:extLst>
      <p:ext uri="{BB962C8B-B14F-4D97-AF65-F5344CB8AC3E}">
        <p14:creationId xmlns:p14="http://schemas.microsoft.com/office/powerpoint/2010/main" val="2464574637"/>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7955" y="0"/>
            <a:ext cx="6148090" cy="6858000"/>
          </a:xfrm>
          <a:prstGeom prst="rect">
            <a:avLst/>
          </a:prstGeom>
        </p:spPr>
      </p:pic>
    </p:spTree>
    <p:extLst>
      <p:ext uri="{BB962C8B-B14F-4D97-AF65-F5344CB8AC3E}">
        <p14:creationId xmlns:p14="http://schemas.microsoft.com/office/powerpoint/2010/main" val="3361533930"/>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40454569"/>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3945"/>
            <a:ext cx="9144000" cy="6590109"/>
          </a:xfrm>
          <a:prstGeom prst="rect">
            <a:avLst/>
          </a:prstGeom>
        </p:spPr>
      </p:pic>
    </p:spTree>
    <p:extLst>
      <p:ext uri="{BB962C8B-B14F-4D97-AF65-F5344CB8AC3E}">
        <p14:creationId xmlns:p14="http://schemas.microsoft.com/office/powerpoint/2010/main" val="3770636818"/>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6453"/>
            <a:ext cx="9144000" cy="6465094"/>
          </a:xfrm>
          <a:prstGeom prst="rect">
            <a:avLst/>
          </a:prstGeom>
        </p:spPr>
      </p:pic>
    </p:spTree>
    <p:extLst>
      <p:ext uri="{BB962C8B-B14F-4D97-AF65-F5344CB8AC3E}">
        <p14:creationId xmlns:p14="http://schemas.microsoft.com/office/powerpoint/2010/main" val="3026284730"/>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4746" y="0"/>
            <a:ext cx="4634508" cy="6858000"/>
          </a:xfrm>
          <a:prstGeom prst="rect">
            <a:avLst/>
          </a:prstGeom>
        </p:spPr>
      </p:pic>
    </p:spTree>
    <p:extLst>
      <p:ext uri="{BB962C8B-B14F-4D97-AF65-F5344CB8AC3E}">
        <p14:creationId xmlns:p14="http://schemas.microsoft.com/office/powerpoint/2010/main" val="2957943141"/>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00364000"/>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3825" y="0"/>
            <a:ext cx="8756349" cy="6858000"/>
          </a:xfrm>
          <a:prstGeom prst="rect">
            <a:avLst/>
          </a:prstGeom>
        </p:spPr>
      </p:pic>
    </p:spTree>
    <p:extLst>
      <p:ext uri="{BB962C8B-B14F-4D97-AF65-F5344CB8AC3E}">
        <p14:creationId xmlns:p14="http://schemas.microsoft.com/office/powerpoint/2010/main" val="703135555"/>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8094" y="0"/>
            <a:ext cx="4627811" cy="6858000"/>
          </a:xfrm>
          <a:prstGeom prst="rect">
            <a:avLst/>
          </a:prstGeom>
        </p:spPr>
      </p:pic>
    </p:spTree>
    <p:extLst>
      <p:ext uri="{BB962C8B-B14F-4D97-AF65-F5344CB8AC3E}">
        <p14:creationId xmlns:p14="http://schemas.microsoft.com/office/powerpoint/2010/main" val="1897530730"/>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552" y="-531440"/>
            <a:ext cx="9144000" cy="6858000"/>
          </a:xfrm>
          <a:prstGeom prst="rect">
            <a:avLst/>
          </a:prstGeom>
        </p:spPr>
      </p:pic>
      <p:sp>
        <p:nvSpPr>
          <p:cNvPr id="4" name="Rectangle 3"/>
          <p:cNvSpPr/>
          <p:nvPr/>
        </p:nvSpPr>
        <p:spPr>
          <a:xfrm>
            <a:off x="323528" y="4221088"/>
            <a:ext cx="8496944" cy="1754326"/>
          </a:xfrm>
          <a:prstGeom prst="rect">
            <a:avLst/>
          </a:prstGeom>
        </p:spPr>
        <p:txBody>
          <a:bodyPr wrap="square">
            <a:spAutoFit/>
          </a:bodyPr>
          <a:lstStyle/>
          <a:p>
            <a:r>
              <a:rPr lang="fr-FR" b="1" dirty="0" smtClean="0">
                <a:solidFill>
                  <a:schemeClr val="tx1">
                    <a:lumMod val="95000"/>
                  </a:schemeClr>
                </a:solidFill>
                <a:effectLst>
                  <a:outerShdw blurRad="38100" dist="38100" dir="2700000" algn="tl">
                    <a:srgbClr val="000000">
                      <a:alpha val="43137"/>
                    </a:srgbClr>
                  </a:outerShdw>
                </a:effectLst>
              </a:rPr>
              <a:t>Quitterie, princesse catholique d'Espagne, fille du « roi » Caius et fuyant son prétendant, aurait été décapitée par les Wisigoths ariens à Aire. Sa tête y aurait fait jaillir une source miraculeuse. Les légendes concernant sainte Quitterie sont nombreuses et font état d'origines différentes (soit l'Espagne, la Galice, le Portugal, soit le royaume wisigoth de Toulouse), en tout état de cause on ne dispose d'aucune source historique. Son culte était très répandu </a:t>
            </a:r>
            <a:endParaRPr lang="fr-FR" b="1" dirty="0">
              <a:solidFill>
                <a:schemeClr val="tx1">
                  <a:lumMod val="9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57011409"/>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889769602"/>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43915667"/>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05707913"/>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2276471203"/>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91576881"/>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52400"/>
            <a:ext cx="9144000"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3586"/>
            <a:ext cx="9144000" cy="6858000"/>
          </a:xfrm>
          <a:prstGeom prst="rect">
            <a:avLst/>
          </a:prstGeom>
        </p:spPr>
      </p:pic>
      <p:sp>
        <p:nvSpPr>
          <p:cNvPr id="6" name="ZoneTexte 5"/>
          <p:cNvSpPr txBox="1"/>
          <p:nvPr/>
        </p:nvSpPr>
        <p:spPr>
          <a:xfrm>
            <a:off x="1830288" y="791126"/>
            <a:ext cx="5588902" cy="523220"/>
          </a:xfrm>
          <a:prstGeom prst="rect">
            <a:avLst/>
          </a:prstGeom>
          <a:noFill/>
        </p:spPr>
        <p:txBody>
          <a:bodyPr wrap="none" rtlCol="0">
            <a:spAutoFit/>
          </a:bodyPr>
          <a:lstStyle/>
          <a:p>
            <a:r>
              <a:rPr lang="fr-FR" sz="2800" dirty="0" smtClean="0"/>
              <a:t>La gare SNCF aujourd’hui désaffectée</a:t>
            </a:r>
            <a:endParaRPr lang="fr-FR" sz="2800" dirty="0"/>
          </a:p>
        </p:txBody>
      </p:sp>
    </p:spTree>
    <p:extLst>
      <p:ext uri="{BB962C8B-B14F-4D97-AF65-F5344CB8AC3E}">
        <p14:creationId xmlns:p14="http://schemas.microsoft.com/office/powerpoint/2010/main" val="1108200464"/>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14312"/>
            <a:ext cx="9144000" cy="6429375"/>
          </a:xfrm>
          <a:prstGeom prst="rect">
            <a:avLst/>
          </a:prstGeom>
        </p:spPr>
      </p:pic>
    </p:spTree>
    <p:extLst>
      <p:ext uri="{BB962C8B-B14F-4D97-AF65-F5344CB8AC3E}">
        <p14:creationId xmlns:p14="http://schemas.microsoft.com/office/powerpoint/2010/main" val="999881156"/>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9745" y="0"/>
            <a:ext cx="5364510" cy="6858000"/>
          </a:xfrm>
          <a:prstGeom prst="rect">
            <a:avLst/>
          </a:prstGeom>
        </p:spPr>
      </p:pic>
      <p:sp>
        <p:nvSpPr>
          <p:cNvPr id="4" name="ZoneTexte 3"/>
          <p:cNvSpPr txBox="1"/>
          <p:nvPr/>
        </p:nvSpPr>
        <p:spPr>
          <a:xfrm>
            <a:off x="3275856" y="620688"/>
            <a:ext cx="2784737" cy="584775"/>
          </a:xfrm>
          <a:prstGeom prst="rect">
            <a:avLst/>
          </a:prstGeom>
          <a:noFill/>
        </p:spPr>
        <p:txBody>
          <a:bodyPr wrap="none" rtlCol="0">
            <a:spAutoFit/>
          </a:bodyPr>
          <a:lstStyle/>
          <a:p>
            <a:r>
              <a:rPr lang="fr-FR" sz="3200" dirty="0" smtClean="0"/>
              <a:t>L’ancien Moulin</a:t>
            </a:r>
            <a:endParaRPr lang="fr-FR" sz="3200" dirty="0"/>
          </a:p>
        </p:txBody>
      </p:sp>
    </p:spTree>
    <p:extLst>
      <p:ext uri="{BB962C8B-B14F-4D97-AF65-F5344CB8AC3E}">
        <p14:creationId xmlns:p14="http://schemas.microsoft.com/office/powerpoint/2010/main" val="186542877"/>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8441"/>
            <a:ext cx="9144000" cy="6081117"/>
          </a:xfrm>
          <a:prstGeom prst="rect">
            <a:avLst/>
          </a:prstGeom>
        </p:spPr>
      </p:pic>
    </p:spTree>
    <p:extLst>
      <p:ext uri="{BB962C8B-B14F-4D97-AF65-F5344CB8AC3E}">
        <p14:creationId xmlns:p14="http://schemas.microsoft.com/office/powerpoint/2010/main" val="2520180623"/>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0"/>
            <a:ext cx="5143500" cy="6858000"/>
          </a:xfrm>
          <a:prstGeom prst="rect">
            <a:avLst/>
          </a:prstGeom>
        </p:spPr>
      </p:pic>
    </p:spTree>
    <p:extLst>
      <p:ext uri="{BB962C8B-B14F-4D97-AF65-F5344CB8AC3E}">
        <p14:creationId xmlns:p14="http://schemas.microsoft.com/office/powerpoint/2010/main" val="3034578662"/>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67440621"/>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8441"/>
            <a:ext cx="9144000" cy="6081117"/>
          </a:xfrm>
          <a:prstGeom prst="rect">
            <a:avLst/>
          </a:prstGeom>
        </p:spPr>
      </p:pic>
    </p:spTree>
    <p:extLst>
      <p:ext uri="{BB962C8B-B14F-4D97-AF65-F5344CB8AC3E}">
        <p14:creationId xmlns:p14="http://schemas.microsoft.com/office/powerpoint/2010/main" val="798467006"/>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1437"/>
            <a:ext cx="9144000" cy="6715125"/>
          </a:xfrm>
          <a:prstGeom prst="rect">
            <a:avLst/>
          </a:prstGeom>
        </p:spPr>
      </p:pic>
    </p:spTree>
    <p:extLst>
      <p:ext uri="{BB962C8B-B14F-4D97-AF65-F5344CB8AC3E}">
        <p14:creationId xmlns:p14="http://schemas.microsoft.com/office/powerpoint/2010/main" val="4165596687"/>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03848" y="2132856"/>
            <a:ext cx="2892138" cy="1862048"/>
          </a:xfrm>
          <a:prstGeom prst="rect">
            <a:avLst/>
          </a:prstGeom>
          <a:noFill/>
        </p:spPr>
        <p:txBody>
          <a:bodyPr wrap="none" lIns="91440" tIns="45720" rIns="91440" bIns="45720">
            <a:spAutoFit/>
          </a:bodyPr>
          <a:lstStyle/>
          <a:p>
            <a:pPr algn="ctr"/>
            <a:r>
              <a:rPr lang="fr-FR" sz="115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F I N</a:t>
            </a:r>
            <a:endParaRPr lang="fr-FR" sz="115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3" name="ZoneTexte 2"/>
          <p:cNvSpPr txBox="1"/>
          <p:nvPr/>
        </p:nvSpPr>
        <p:spPr>
          <a:xfrm>
            <a:off x="6445312" y="5744154"/>
            <a:ext cx="1883849" cy="646331"/>
          </a:xfrm>
          <a:prstGeom prst="rect">
            <a:avLst/>
          </a:prstGeom>
          <a:noFill/>
        </p:spPr>
        <p:txBody>
          <a:bodyPr wrap="none" rtlCol="0">
            <a:spAutoFit/>
          </a:bodyPr>
          <a:lstStyle/>
          <a:p>
            <a:r>
              <a:rPr lang="fr-FR" sz="3600" dirty="0" smtClean="0"/>
              <a:t>Monique</a:t>
            </a:r>
            <a:endParaRPr lang="fr-FR" sz="3600" dirty="0"/>
          </a:p>
        </p:txBody>
      </p:sp>
    </p:spTree>
    <p:extLst>
      <p:ext uri="{BB962C8B-B14F-4D97-AF65-F5344CB8AC3E}">
        <p14:creationId xmlns:p14="http://schemas.microsoft.com/office/powerpoint/2010/main" val="1951728168"/>
      </p:ext>
    </p:extLst>
  </p:cSld>
  <p:clrMapOvr>
    <a:masterClrMapping/>
  </p:clrMapOvr>
  <mc:AlternateContent xmlns:mc="http://schemas.openxmlformats.org/markup-compatibility/2006">
    <mc:Choice xmlns:p14="http://schemas.microsoft.com/office/powerpoint/2010/main" Requires="p14">
      <p:transition spd="slow" advClick="0" advTm="3000">
        <p14:reveal/>
      </p:transition>
    </mc:Choice>
    <mc:Fallback>
      <p:transition spd="slow" advClick="0" advTm="3000">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TotalTime>
  <Words>409</Words>
  <Application>Microsoft Office PowerPoint</Application>
  <PresentationFormat>Affichage à l'écran (4:3)</PresentationFormat>
  <Paragraphs>23</Paragraphs>
  <Slides>27</Slides>
  <Notes>6</Notes>
  <HiddenSlides>0</HiddenSlides>
  <MMClips>1</MMClips>
  <ScaleCrop>false</ScaleCrop>
  <HeadingPairs>
    <vt:vector size="4" baseType="variant">
      <vt:variant>
        <vt:lpstr>Thème</vt:lpstr>
      </vt:variant>
      <vt:variant>
        <vt:i4>1</vt:i4>
      </vt:variant>
      <vt:variant>
        <vt:lpstr>Titres des diapositives</vt:lpstr>
      </vt:variant>
      <vt:variant>
        <vt:i4>27</vt:i4>
      </vt:variant>
    </vt:vector>
  </HeadingPairs>
  <TitlesOfParts>
    <vt:vector size="28"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Monique</dc:creator>
  <cp:lastModifiedBy>Monique</cp:lastModifiedBy>
  <cp:revision>6</cp:revision>
  <dcterms:created xsi:type="dcterms:W3CDTF">2010-11-17T08:55:00Z</dcterms:created>
  <dcterms:modified xsi:type="dcterms:W3CDTF">2010-11-17T09:53:53Z</dcterms:modified>
</cp:coreProperties>
</file>