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11306-3E01-4CB1-B17D-36AB20CA3A5F}" type="datetimeFigureOut">
              <a:rPr lang="fr-FR" smtClean="0"/>
              <a:t>08/04/2012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A4D2-1189-410F-A42B-00B8472876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11306-3E01-4CB1-B17D-36AB20CA3A5F}" type="datetimeFigureOut">
              <a:rPr lang="fr-FR" smtClean="0"/>
              <a:t>08/04/2012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A4D2-1189-410F-A42B-00B8472876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11306-3E01-4CB1-B17D-36AB20CA3A5F}" type="datetimeFigureOut">
              <a:rPr lang="fr-FR" smtClean="0"/>
              <a:t>08/04/2012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A4D2-1189-410F-A42B-00B8472876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11306-3E01-4CB1-B17D-36AB20CA3A5F}" type="datetimeFigureOut">
              <a:rPr lang="fr-FR" smtClean="0"/>
              <a:t>08/04/2012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A4D2-1189-410F-A42B-00B8472876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11306-3E01-4CB1-B17D-36AB20CA3A5F}" type="datetimeFigureOut">
              <a:rPr lang="fr-FR" smtClean="0"/>
              <a:t>08/04/2012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A4D2-1189-410F-A42B-00B8472876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11306-3E01-4CB1-B17D-36AB20CA3A5F}" type="datetimeFigureOut">
              <a:rPr lang="fr-FR" smtClean="0"/>
              <a:t>08/04/2012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A4D2-1189-410F-A42B-00B8472876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11306-3E01-4CB1-B17D-36AB20CA3A5F}" type="datetimeFigureOut">
              <a:rPr lang="fr-FR" smtClean="0"/>
              <a:t>08/04/2012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A4D2-1189-410F-A42B-00B8472876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11306-3E01-4CB1-B17D-36AB20CA3A5F}" type="datetimeFigureOut">
              <a:rPr lang="fr-FR" smtClean="0"/>
              <a:t>08/04/2012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A4D2-1189-410F-A42B-00B8472876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11306-3E01-4CB1-B17D-36AB20CA3A5F}" type="datetimeFigureOut">
              <a:rPr lang="fr-FR" smtClean="0"/>
              <a:t>08/04/2012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A4D2-1189-410F-A42B-00B8472876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11306-3E01-4CB1-B17D-36AB20CA3A5F}" type="datetimeFigureOut">
              <a:rPr lang="fr-FR" smtClean="0"/>
              <a:t>08/04/2012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A4D2-1189-410F-A42B-00B8472876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11306-3E01-4CB1-B17D-36AB20CA3A5F}" type="datetimeFigureOut">
              <a:rPr lang="fr-FR" smtClean="0"/>
              <a:t>08/04/2012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A4D2-1189-410F-A42B-00B8472876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11306-3E01-4CB1-B17D-36AB20CA3A5F}" type="datetimeFigureOut">
              <a:rPr lang="fr-FR" smtClean="0"/>
              <a:t>08/04/2012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CA4D2-1189-410F-A42B-00B8472876A9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fr-FR" dirty="0" smtClean="0">
                <a:solidFill>
                  <a:schemeClr val="accent3"/>
                </a:solidFill>
              </a:rPr>
              <a:t>CONSTRUCTION</a:t>
            </a:r>
            <a:r>
              <a:rPr lang="fr-FR" dirty="0" smtClean="0"/>
              <a:t> D’UNE MAISON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 descr="F:\SOSSON\DUBOIS mp\Eté 2009 2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084675" y="-7537450"/>
            <a:ext cx="40690800" cy="27127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0" name="Picture 2" descr="F:\SOSSON\DUBOIS mp\Eté 2009 2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554325" y="-10528300"/>
            <a:ext cx="40690800" cy="27127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4" name="Picture 2" descr="F:\SOSSON\DUBOIS mp\Eté 2009 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762038" y="-9064625"/>
            <a:ext cx="40690801" cy="27127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8" name="Picture 2" descr="F:\SOSSON\DUBOIS mp\IMG_21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36700" y="-8863013"/>
            <a:ext cx="40690800" cy="271272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2" name="Picture 2" descr="F:\SOSSON\DUBOIS mp\IMG_21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376650" y="-9594850"/>
            <a:ext cx="40690800" cy="27127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6" name="Picture 2" descr="F:\SOSSON\DUBOIS mp\IMG_21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693900" y="-9723438"/>
            <a:ext cx="40690800" cy="271272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0" name="Picture 2" descr="F:\SOSSON\DUBOIS mp\IMG_21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11125" y="-9759950"/>
            <a:ext cx="40690800" cy="27127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4" name="Picture 2" descr="F:\SOSSON\DUBOIS mp\IMG_22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468350" y="-9229725"/>
            <a:ext cx="40690800" cy="27127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18" name="Picture 2" descr="F:\SOSSON\DUBOIS mp\IMG_24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560425" y="-8899525"/>
            <a:ext cx="40690800" cy="27127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2" name="Picture 2" descr="F:\SOSSON\DUBOIS mp\IMG_24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547850" y="-8607425"/>
            <a:ext cx="40690800" cy="27127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66" name="Picture 2" descr="F:\SOSSON\DUBOIS mp\IMG_25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730413" y="-8351838"/>
            <a:ext cx="40690801" cy="271272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0" name="Picture 2" descr="F:\SOSSON\DUBOIS mp\IMG_25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639925" y="-8424863"/>
            <a:ext cx="40690800" cy="27127201"/>
          </a:xfrm>
          <a:prstGeom prst="rect">
            <a:avLst/>
          </a:prstGeom>
          <a:noFill/>
        </p:spPr>
      </p:pic>
      <p:pic>
        <p:nvPicPr>
          <p:cNvPr id="12291" name="Picture 3" descr="F:\SOSSON\DUBOIS mp\IMGP03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763000" y="-8134350"/>
            <a:ext cx="34747200" cy="26060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314" name="Picture 2" descr="F:\SOSSON\DUBOIS mp\IMGP03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960225" y="-8308304"/>
            <a:ext cx="34747200" cy="26060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</Words>
  <Application>Microsoft Office PowerPoint</Application>
  <PresentationFormat>Affichage à l'écran (4:3)</PresentationFormat>
  <Paragraphs>1</Paragraphs>
  <Slides>14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Thème Office</vt:lpstr>
      <vt:lpstr>CONSTRUCTION D’UNE MAISON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CONSTRUCTION D’UNE MAISON</dc:title>
  <dc:creator>david</dc:creator>
  <cp:lastModifiedBy>david</cp:lastModifiedBy>
  <cp:revision>2</cp:revision>
  <dcterms:created xsi:type="dcterms:W3CDTF">2012-04-08T06:03:55Z</dcterms:created>
  <dcterms:modified xsi:type="dcterms:W3CDTF">2012-04-08T06:15:57Z</dcterms:modified>
</cp:coreProperties>
</file>