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59" d="100"/>
          <a:sy n="59" d="100"/>
        </p:scale>
        <p:origin x="-720" y="-2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à coins arrondis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0" name="Sous-titr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C81ED0B-0C27-42E7-BCA6-7E724F5041E9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u numéro de diapositive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E6D08B4-875D-4887-B5D1-C6E4FD13B0A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0A7510A-11BE-426B-A6DE-7F33F7D08C0C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32418EF-0CC8-46AC-B65A-7EC0BF6CB962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à coins arrondis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à coins arrondis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FA6A7E0-2CE4-4384-A2C5-ECDBD8D2BA3B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EA22D9F-8CA3-4CF3-BF2E-4BA83BC2D985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5663D67-3339-4DEA-AFFE-96BAB709E27E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77B10-AE72-4CA1-919F-A8466B2CEEC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FA43209-6E8C-41B7-8909-E40E5552F568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DAFB3F2-8092-4301-933A-B8ED92A1307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70B07E-9D9D-445C-973C-4FFC3411CBF6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D09DDD-83BA-49C4-933A-CA715DD114E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6C3AD9-7137-45EB-90A2-851F0505ABF6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BFB73B-0A32-4585-B33E-6DBB9DE8AE7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D6C5479-4D22-4F35-B314-775D8038414D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E9A4FED-5D84-434F-839F-3F19D656B2B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à coins arrondis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rrondir un rectangle à un seul coin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CDE736E-5FA4-41CC-B702-81C9EC7ED8C8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08148CB-AF7C-4F32-AA17-E4C8B133E9E7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2D219A2-07E3-46DE-9134-334BBF9C604D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275D79C-94C6-4F14-8F54-8BB47ED3408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0BFCD89-9772-4295-80AE-87FD5B2E0702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C3D6F47-153E-4CC0-A195-F4C5464104E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à coins arrondis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à coins arrondis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Espace réservé du titre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1DEDF121-C448-436B-B3D6-2FAFD464183D}" type="datetimeFigureOut">
              <a:rPr lang="fr-FR" smtClean="0"/>
              <a:pPr>
                <a:defRPr/>
              </a:pPr>
              <a:t>07/04/2012</a:t>
            </a:fld>
            <a:endParaRPr lang="fr-FR"/>
          </a:p>
        </p:txBody>
      </p:sp>
      <p:sp>
        <p:nvSpPr>
          <p:cNvPr id="18" name="Espace réservé du pied de page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80B899D1-D7DC-44D4-9CB4-1A35F62A2EA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seven\Desktop\Enja%20-%20Orinoco%20Flow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4" descr="100223061033593939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908050"/>
            <a:ext cx="4176712" cy="508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5"/>
          <p:cNvSpPr txBox="1">
            <a:spLocks noChangeArrowheads="1"/>
          </p:cNvSpPr>
          <p:nvPr/>
        </p:nvSpPr>
        <p:spPr bwMode="auto">
          <a:xfrm>
            <a:off x="1763713" y="333375"/>
            <a:ext cx="51847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400" i="1"/>
              <a:t>                         ÊTRE  JEUNE</a:t>
            </a:r>
          </a:p>
        </p:txBody>
      </p:sp>
      <p:sp>
        <p:nvSpPr>
          <p:cNvPr id="2052" name="ZoneTexte 6"/>
          <p:cNvSpPr txBox="1">
            <a:spLocks noChangeArrowheads="1"/>
          </p:cNvSpPr>
          <p:nvPr/>
        </p:nvSpPr>
        <p:spPr bwMode="auto">
          <a:xfrm>
            <a:off x="1042988" y="6092825"/>
            <a:ext cx="6913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 dirty="0" smtClean="0"/>
              <a:t>                              sur </a:t>
            </a:r>
            <a:r>
              <a:rPr lang="fr-FR" sz="2000" i="1" dirty="0"/>
              <a:t>un texte de Samuel </a:t>
            </a:r>
            <a:r>
              <a:rPr lang="fr-FR" sz="2000" i="1" dirty="0" err="1"/>
              <a:t>Ulman</a:t>
            </a:r>
            <a:endParaRPr lang="fr-FR" sz="2000" i="1" dirty="0"/>
          </a:p>
        </p:txBody>
      </p:sp>
      <p:pic>
        <p:nvPicPr>
          <p:cNvPr id="8" name="Enja - Orinoco Flow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4475" y="3429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sndAc>
      <p:stSnd>
        <p:snd r:embed="rId3" name="Enja - Orinoco Fl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Animation_fev_07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27088" y="5661025"/>
            <a:ext cx="6840537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La Jeunesse n’est pas une période de la vie, elle est un état d’esprit, un effet de la volonté, une qualité de l’imagination.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crea_fev_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827088" y="5805488"/>
            <a:ext cx="69135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La Jeunesse est une intensité émotive, une victoire du courage sur la timidité, du gout de l’aventure sur l’ amour du confort.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nimation_fev_3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785225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84213" y="5516563"/>
            <a:ext cx="69119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On ne devient pas vieux pour avoir vécu un certain nombre d’années, on devient vieux parce qu’on a déserté son idéal.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crea_janv_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ZoneTexte 2"/>
          <p:cNvSpPr txBox="1">
            <a:spLocks noChangeArrowheads="1"/>
          </p:cNvSpPr>
          <p:nvPr/>
        </p:nvSpPr>
        <p:spPr bwMode="auto">
          <a:xfrm>
            <a:off x="1331913" y="5876925"/>
            <a:ext cx="73437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fr-FR" sz="2000" i="1"/>
              <a:t>Les années rident la peau, renoncer à son idéal ride l’ âme.</a:t>
            </a:r>
          </a:p>
        </p:txBody>
      </p:sp>
    </p:spTree>
  </p:cSld>
  <p:clrMapOvr>
    <a:masterClrMapping/>
  </p:clrMapOvr>
  <p:transition spd="slow" advClick="0" advTm="8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Animation_mars_2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11188" y="549275"/>
            <a:ext cx="79930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    Les préoccupations, les doutes, les craintes et les désespoirs sont les ennemis qui, lentement nous font pencher vers la terre et devenir poussière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rea_janv_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08175" y="692150"/>
            <a:ext cx="640873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Jeune, c’est celui qui s’ étonne et, s’ émerveille.                                                 Il demande comme l’enfant : Et Après ?..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crea_juillet_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995738" y="5445125"/>
            <a:ext cx="374491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Jeune, on défie les événements et,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trouve la joie au jeu de la vie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fond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42350" cy="642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835150" y="549275"/>
            <a:ext cx="59055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         Vous êtes  aussi jeune que votre foi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                aussi vieux que votre doute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Click="0" advTm="7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fond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2888"/>
            <a:ext cx="8642350" cy="637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419475" y="5300663"/>
            <a:ext cx="51847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Aussi jeune que votre confiance en vous-même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Aussi jeune que votre espoir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Aussi vieux que votre abattement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fond0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938"/>
            <a:ext cx="8713787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55650" y="836613"/>
            <a:ext cx="741680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Vous restez jeune tant que, vous restez réceptif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réceptif à ce qui est beau, bon et grand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réceptif aux messages de la nature, de l’homme et de l’infini.</a:t>
            </a: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fond0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5364163" y="1989138"/>
            <a:ext cx="3384550" cy="2554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Si, un jour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Votre cœur allait être mordu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par le pessimisme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et, rongé par le cynisme.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2000" i="1" dirty="0">
              <a:solidFill>
                <a:schemeClr val="bg1">
                  <a:lumMod val="9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Puisse Dieu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avoir pitié de votre âme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 </a:t>
            </a:r>
            <a:r>
              <a:rPr lang="fr-FR" sz="2000" i="1" dirty="0">
                <a:solidFill>
                  <a:schemeClr val="bg1">
                    <a:lumMod val="95000"/>
                  </a:schemeClr>
                </a:solidFill>
                <a:latin typeface="+mn-lt"/>
                <a:cs typeface="+mn-cs"/>
              </a:rPr>
              <a:t>de vieillard.</a:t>
            </a: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63513"/>
            <a:ext cx="8791575" cy="6535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458710" y="5373216"/>
            <a:ext cx="331311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i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Musique </a:t>
            </a:r>
            <a:r>
              <a:rPr lang="fr-FR" sz="2000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: </a:t>
            </a:r>
            <a:r>
              <a:rPr lang="fr-FR" sz="2000" i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Orinico  Flow de Enja</a:t>
            </a:r>
            <a:endParaRPr lang="fr-FR" sz="2000" i="1" dirty="0">
              <a:solidFill>
                <a:schemeClr val="accent3">
                  <a:lumMod val="60000"/>
                  <a:lumOff val="4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56577" y="2967335"/>
            <a:ext cx="263084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 I N</a:t>
            </a:r>
            <a:endParaRPr lang="fr-FR" sz="8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279</Words>
  <Application>Microsoft Office PowerPoint</Application>
  <PresentationFormat>Affichage à l'écran (4:3)</PresentationFormat>
  <Paragraphs>28</Paragraphs>
  <Slides>13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6" baseType="lpstr">
      <vt:lpstr>Calibri</vt:lpstr>
      <vt:lpstr>Arial</vt:lpstr>
      <vt:lpstr>Aspect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Monique</dc:creator>
  <cp:lastModifiedBy>Monique</cp:lastModifiedBy>
  <cp:revision>11</cp:revision>
  <dcterms:created xsi:type="dcterms:W3CDTF">2012-04-07T09:18:53Z</dcterms:created>
  <dcterms:modified xsi:type="dcterms:W3CDTF">2012-04-07T13:38:27Z</dcterms:modified>
</cp:coreProperties>
</file>