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358" r:id="rId3"/>
    <p:sldId id="359" r:id="rId4"/>
    <p:sldId id="257" r:id="rId5"/>
    <p:sldId id="291" r:id="rId6"/>
    <p:sldId id="356" r:id="rId7"/>
    <p:sldId id="353" r:id="rId8"/>
    <p:sldId id="321" r:id="rId9"/>
    <p:sldId id="338" r:id="rId10"/>
    <p:sldId id="326" r:id="rId11"/>
    <p:sldId id="350" r:id="rId12"/>
    <p:sldId id="343" r:id="rId13"/>
    <p:sldId id="340" r:id="rId14"/>
    <p:sldId id="327" r:id="rId15"/>
    <p:sldId id="342" r:id="rId16"/>
    <p:sldId id="322" r:id="rId17"/>
    <p:sldId id="323" r:id="rId18"/>
    <p:sldId id="318" r:id="rId19"/>
    <p:sldId id="320" r:id="rId20"/>
    <p:sldId id="296" r:id="rId21"/>
    <p:sldId id="302" r:id="rId22"/>
    <p:sldId id="348" r:id="rId23"/>
    <p:sldId id="329" r:id="rId24"/>
    <p:sldId id="331" r:id="rId25"/>
    <p:sldId id="333" r:id="rId26"/>
    <p:sldId id="304" r:id="rId27"/>
    <p:sldId id="306" r:id="rId28"/>
    <p:sldId id="311" r:id="rId29"/>
    <p:sldId id="312" r:id="rId30"/>
    <p:sldId id="267" r:id="rId31"/>
    <p:sldId id="269" r:id="rId32"/>
    <p:sldId id="270" r:id="rId33"/>
    <p:sldId id="271" r:id="rId34"/>
    <p:sldId id="317" r:id="rId35"/>
    <p:sldId id="287" r:id="rId36"/>
    <p:sldId id="288" r:id="rId37"/>
    <p:sldId id="286" r:id="rId38"/>
    <p:sldId id="275" r:id="rId39"/>
    <p:sldId id="352" r:id="rId40"/>
    <p:sldId id="335" r:id="rId41"/>
    <p:sldId id="351" r:id="rId42"/>
    <p:sldId id="336" r:id="rId4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2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269A-7252-41B4-823A-E306C1A17330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846E3-34A7-480C-A3DE-A44865AD7206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A601C-BD39-497E-9637-193A2EB9C8F5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82D211-6535-466D-B471-31F7374AF41A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B9993-3C43-4A3F-AEE4-13CE5E3C806B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D0229-6920-4DE3-93B2-D1058C4D9FAF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0DE98-9829-4C70-9150-DE3B7A53C2DD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9719-D062-4337-AB99-9C6C13A53BE3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3D5B-D0D3-48BB-BE20-0A176A623EF6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8F89-F769-4EE6-9738-FEDF82CF5583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0621A-2FC1-4D16-9F05-4740C34AAA94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31DA-F5E3-4A3A-AFC1-749A9DDC368A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2628-6552-4F7D-B26B-3A9DA46D643F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58BEF-6975-428D-83A6-FC5423CC2FF1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300A4-4341-41F9-97DE-3B61C9B02A5B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E31AF-5B4A-498D-8458-D8E0B63200A0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BC30A-3F86-4EA1-807C-47CFE0392A26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2E47-C51E-499F-9634-FFBD9AF9A10E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A2E0B-5224-4BD3-B370-5797E2E48416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53D4-B719-4777-933E-E0852846400F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19D9-4C7B-41E1-B91C-E5FE973E4417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0FFB9-4887-4690-B843-ED8BEEB905BA}" type="slidenum">
              <a:rPr lang="hu-HU"/>
              <a:pPr/>
              <a:t>‹N°›</a:t>
            </a:fld>
            <a:endParaRPr lang="hu-HU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C95AEA-508A-4AAA-95F0-7CD41A09584F}" type="slidenum">
              <a:rPr lang="hu-HU"/>
              <a:pPr/>
              <a:t>‹N°›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CEEAAC8-37DC-413B-ACEA-A6FFB5EFD1A6}" type="slidenum">
              <a:rPr lang="hu-HU"/>
              <a:pPr/>
              <a:t>‹N°›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979612" y="2132856"/>
            <a:ext cx="5184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9600" dirty="0" smtClean="0">
                <a:solidFill>
                  <a:srgbClr val="000000"/>
                </a:solidFill>
                <a:latin typeface="Showcard Gothic" pitchFamily="82" charset="0"/>
              </a:rPr>
              <a:t>AVIONS</a:t>
            </a:r>
            <a:endParaRPr lang="hu-HU" sz="6600" dirty="0">
              <a:solidFill>
                <a:srgbClr val="000000"/>
              </a:solidFill>
              <a:latin typeface="Showcard Gothic" pitchFamily="82" charset="0"/>
            </a:endParaRPr>
          </a:p>
        </p:txBody>
      </p:sp>
      <p:pic>
        <p:nvPicPr>
          <p:cNvPr id="1026" name="Picture 2" descr="C:\Users\Monique\AppData\Local\Microsoft\Windows\Temporary Internet Files\Content.IE5\NAGVA2IB\MC9004125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154725" cy="22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71406_azerty92400_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0836" name="Picture 4" descr="1331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0596" name="Picture 4" descr="MyAviationNetPhotoID018504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913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7524" name="Picture 4" descr="12546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840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64" name="Picture 4" descr="1722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9572" name="Picture 4" descr="31415_23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7044" name="Picture 4" descr="0809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8068" name="Picture 4" descr="07218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2948" name="Picture 4" descr="31411_34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4996" name="Picture 4" descr="03957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840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5300" name="Picture 4" descr="070611-f-7169b-008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756775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0052" name="Picture 4" descr="Kép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44" name="Picture 4" descr="060512-f-0558k-002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8788" name="Picture 4" descr="31199_23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4212" name="Picture 4" descr="Kép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6260" name="Picture 4" descr="Ké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8308" name="Picture 4" descr="070611-f-7169b-004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3492" name="Picture 4" descr="061019-f-6911g-270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5540" name="Picture 4" descr="060803-f-2907c-107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0661" name="Picture 5" descr="021101-n-1955p-001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684" name="Picture 4" descr="021029-n-1955p-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6" name="Picture 4" descr="Ké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6" name="Picture 4" descr="Kép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4" name="Picture 4" descr="Kép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8" name="Picture 4" descr="Kép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6" name="Picture 4" descr="Kép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6804" name="Picture 4" descr="060820-f-3188g-117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940" name="Picture 4" descr="War%20Airplane%20(7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65" name="Picture 5" descr="War%20Airplane%20(8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6" name="Picture 4" descr="War%20Airplane%20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6" name="Picture 4" descr="Kép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884" name="Picture 4" descr="1245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840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0356" name="Picture 4" descr="060818-f-2171a-094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4" name="Picture 4" descr="081107-F-7823A-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1860" name="Picture 4" descr="31414_23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1380" name="Picture 4" descr="0474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350"/>
          </a:xfrm>
          <a:prstGeom prst="rect">
            <a:avLst/>
          </a:prstGeom>
          <a:noFill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367713" y="61849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By.K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6208713" y="1330325"/>
            <a:ext cx="20906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chemeClr val="folHlink"/>
                </a:solidFill>
                <a:latin typeface="Goudy Stout" pitchFamily="18" charset="0"/>
              </a:rPr>
              <a:t>FIN</a:t>
            </a:r>
            <a:endParaRPr lang="hu-HU" sz="4400" dirty="0">
              <a:solidFill>
                <a:schemeClr val="folHlink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6980" name="Picture 4" descr="draken05p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3908" name="Picture 4" descr="Rap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6020" name="Picture 4" descr="0383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5476" name="Picture 4" descr="1507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913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1140" name="Picture 4" descr="1732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840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es d'avions de chasse">
  <a:themeElements>
    <a:clrScheme name="Alapértelmezett terv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Vues d'avions de chasse</Template>
  <TotalTime>11</TotalTime>
  <Words>3</Words>
  <Application>Microsoft Office PowerPoint</Application>
  <PresentationFormat>Affichage à l'écran (4:3)</PresentationFormat>
  <Paragraphs>3</Paragraphs>
  <Slides>41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Vues d'avions de chasse</vt:lpstr>
      <vt:lpstr>Clouds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----------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3</cp:revision>
  <dcterms:created xsi:type="dcterms:W3CDTF">2011-09-15T05:49:58Z</dcterms:created>
  <dcterms:modified xsi:type="dcterms:W3CDTF">2012-04-07T06:32:44Z</dcterms:modified>
</cp:coreProperties>
</file>