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552" y="-3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C0285F2-7F7E-475D-9322-1D941257E573}" type="datetimeFigureOut">
              <a:rPr lang="fr-FR" smtClean="0"/>
              <a:t>04/04/2012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C42B1C-593D-4FFD-BF84-2FABB4D51552}"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C0285F2-7F7E-475D-9322-1D941257E573}" type="datetimeFigureOut">
              <a:rPr lang="fr-FR" smtClean="0"/>
              <a:t>04/04/2012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C42B1C-593D-4FFD-BF84-2FABB4D5155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C0285F2-7F7E-475D-9322-1D941257E573}" type="datetimeFigureOut">
              <a:rPr lang="fr-FR" smtClean="0"/>
              <a:t>04/04/2012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C42B1C-593D-4FFD-BF84-2FABB4D5155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C0285F2-7F7E-475D-9322-1D941257E573}" type="datetimeFigureOut">
              <a:rPr lang="fr-FR" smtClean="0"/>
              <a:t>04/04/2012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C42B1C-593D-4FFD-BF84-2FABB4D5155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C0285F2-7F7E-475D-9322-1D941257E573}" type="datetimeFigureOut">
              <a:rPr lang="fr-FR" smtClean="0"/>
              <a:t>04/04/2012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FC42B1C-593D-4FFD-BF84-2FABB4D51552}"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C0285F2-7F7E-475D-9322-1D941257E573}" type="datetimeFigureOut">
              <a:rPr lang="fr-FR" smtClean="0"/>
              <a:t>04/04/2012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C42B1C-593D-4FFD-BF84-2FABB4D5155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C0285F2-7F7E-475D-9322-1D941257E573}" type="datetimeFigureOut">
              <a:rPr lang="fr-FR" smtClean="0"/>
              <a:t>04/04/2012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FC42B1C-593D-4FFD-BF84-2FABB4D5155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C0285F2-7F7E-475D-9322-1D941257E573}" type="datetimeFigureOut">
              <a:rPr lang="fr-FR" smtClean="0"/>
              <a:t>04/04/2012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FC42B1C-593D-4FFD-BF84-2FABB4D5155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C0285F2-7F7E-475D-9322-1D941257E573}" type="datetimeFigureOut">
              <a:rPr lang="fr-FR" smtClean="0"/>
              <a:t>04/04/2012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FC42B1C-593D-4FFD-BF84-2FABB4D5155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C0285F2-7F7E-475D-9322-1D941257E573}" type="datetimeFigureOut">
              <a:rPr lang="fr-FR" smtClean="0"/>
              <a:t>04/04/2012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C42B1C-593D-4FFD-BF84-2FABB4D51552}"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C0285F2-7F7E-475D-9322-1D941257E573}" type="datetimeFigureOut">
              <a:rPr lang="fr-FR" smtClean="0"/>
              <a:t>04/04/2012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FC42B1C-593D-4FFD-BF84-2FABB4D51552}"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3399"/>
            </a:gs>
            <a:gs pos="25000">
              <a:srgbClr val="FF6633"/>
            </a:gs>
            <a:gs pos="50000">
              <a:srgbClr val="FFFF00"/>
            </a:gs>
            <a:gs pos="75000">
              <a:srgbClr val="01A78F"/>
            </a:gs>
            <a:gs pos="100000">
              <a:srgbClr val="3366FF"/>
            </a:gs>
          </a:gsLst>
          <a:lin ang="5400000" scaled="0"/>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0285F2-7F7E-475D-9322-1D941257E573}" type="datetimeFigureOut">
              <a:rPr lang="fr-FR" smtClean="0"/>
              <a:t>04/04/2012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C42B1C-593D-4FFD-BF84-2FABB4D5155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canstockphoto.fr/ensemble-diff%C3%A9rent-boissons-bouteilles-7907758.html" TargetMode="External"/><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uble vague 3"/>
          <p:cNvSpPr/>
          <p:nvPr/>
        </p:nvSpPr>
        <p:spPr>
          <a:xfrm>
            <a:off x="683568" y="188640"/>
            <a:ext cx="7848872" cy="1395536"/>
          </a:xfrm>
          <a:prstGeom prst="doubleWave">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8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LA CIGALE ET LA FOURMI</a:t>
            </a:r>
            <a:endParaRPr lang="fr-FR" sz="48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pic>
        <p:nvPicPr>
          <p:cNvPr id="5" name="Image 4" descr="FILM2007_la_Cigale_et_la_fourmi.jpg"/>
          <p:cNvPicPr>
            <a:picLocks noChangeAspect="1"/>
          </p:cNvPicPr>
          <p:nvPr/>
        </p:nvPicPr>
        <p:blipFill>
          <a:blip r:embed="rId2" cstate="print"/>
          <a:stretch>
            <a:fillRect/>
          </a:stretch>
        </p:blipFill>
        <p:spPr>
          <a:xfrm>
            <a:off x="1043608" y="2184864"/>
            <a:ext cx="6984776" cy="2935824"/>
          </a:xfrm>
          <a:prstGeom prst="rect">
            <a:avLst/>
          </a:prstGeom>
          <a:ln w="228600" cap="sq" cmpd="thickThin">
            <a:solidFill>
              <a:schemeClr val="accent6">
                <a:lumMod val="75000"/>
              </a:schemeClr>
            </a:solidFill>
            <a:prstDash val="solid"/>
            <a:miter lim="800000"/>
          </a:ln>
          <a:effectLst>
            <a:innerShdw blurRad="76200">
              <a:srgbClr val="000000"/>
            </a:innerShdw>
          </a:effectLst>
        </p:spPr>
      </p:pic>
      <p:sp>
        <p:nvSpPr>
          <p:cNvPr id="6" name="Larme 5"/>
          <p:cNvSpPr/>
          <p:nvPr/>
        </p:nvSpPr>
        <p:spPr>
          <a:xfrm>
            <a:off x="0" y="5517232"/>
            <a:ext cx="1656184" cy="1340768"/>
          </a:xfrm>
          <a:prstGeom prst="teardrop">
            <a:avLst>
              <a:gd name="adj" fmla="val 75640"/>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Tu connais cette fable?</a:t>
            </a:r>
            <a:endParaRPr lang="fr-FR" dirty="0"/>
          </a:p>
        </p:txBody>
      </p:sp>
      <p:sp>
        <p:nvSpPr>
          <p:cNvPr id="7" name="Bouton d'action : Suivant 6">
            <a:hlinkClick r:id="" action="ppaction://hlinkshowjump?jump=nextslide" highlightClick="1"/>
          </p:cNvPr>
          <p:cNvSpPr/>
          <p:nvPr/>
        </p:nvSpPr>
        <p:spPr>
          <a:xfrm>
            <a:off x="8244408" y="6309320"/>
            <a:ext cx="720080" cy="3600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le ronde 1"/>
          <p:cNvSpPr/>
          <p:nvPr/>
        </p:nvSpPr>
        <p:spPr>
          <a:xfrm>
            <a:off x="3635896" y="188640"/>
            <a:ext cx="5040560" cy="3744416"/>
          </a:xfrm>
          <a:prstGeom prst="wedgeEllipseCallout">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spc="50" dirty="0" smtClean="0">
                <a:ln w="12700" cmpd="sng">
                  <a:solidFill>
                    <a:schemeClr val="accent6">
                      <a:satMod val="120000"/>
                      <a:shade val="80000"/>
                    </a:schemeClr>
                  </a:solidFill>
                  <a:prstDash val="solid"/>
                </a:ln>
                <a:solidFill>
                  <a:schemeClr val="accent6">
                    <a:tint val="1000"/>
                  </a:schemeClr>
                </a:solidFill>
                <a:effectLst>
                  <a:glow rad="139700">
                    <a:schemeClr val="accent6">
                      <a:satMod val="175000"/>
                      <a:alpha val="40000"/>
                    </a:schemeClr>
                  </a:glow>
                </a:effectLst>
              </a:rPr>
              <a:t>Il était une fois une fourmi et une cigale qui étaient de grandes copines.</a:t>
            </a:r>
          </a:p>
          <a:p>
            <a:pPr algn="ctr"/>
            <a:r>
              <a:rPr lang="fr-FR" b="1" spc="50" dirty="0" smtClean="0">
                <a:ln w="12700" cmpd="sng">
                  <a:solidFill>
                    <a:schemeClr val="accent6">
                      <a:satMod val="120000"/>
                      <a:shade val="80000"/>
                    </a:schemeClr>
                  </a:solidFill>
                  <a:prstDash val="solid"/>
                </a:ln>
                <a:solidFill>
                  <a:schemeClr val="accent6">
                    <a:tint val="1000"/>
                  </a:schemeClr>
                </a:solidFill>
                <a:effectLst>
                  <a:glow rad="139700">
                    <a:schemeClr val="accent6">
                      <a:satMod val="175000"/>
                      <a:alpha val="40000"/>
                    </a:schemeClr>
                  </a:glow>
                </a:effectLst>
              </a:rPr>
              <a:t>Pendant tout l’automne, la petite fourmi </a:t>
            </a:r>
            <a:r>
              <a:rPr lang="fr-FR"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travailla</a:t>
            </a:r>
            <a:r>
              <a:rPr lang="fr-FR" b="1" spc="50" dirty="0" smtClean="0">
                <a:ln w="12700" cmpd="sng">
                  <a:solidFill>
                    <a:schemeClr val="accent6">
                      <a:satMod val="120000"/>
                      <a:shade val="80000"/>
                    </a:schemeClr>
                  </a:solidFill>
                  <a:prstDash val="solid"/>
                </a:ln>
                <a:solidFill>
                  <a:schemeClr val="accent6">
                    <a:tint val="1000"/>
                  </a:schemeClr>
                </a:solidFill>
                <a:effectLst>
                  <a:glow rad="139700">
                    <a:schemeClr val="accent6">
                      <a:satMod val="175000"/>
                      <a:alpha val="40000"/>
                    </a:schemeClr>
                  </a:glow>
                </a:effectLst>
              </a:rPr>
              <a:t> sans relâche, engrangeant de la nourriture pour l’hiver.</a:t>
            </a:r>
            <a:endParaRPr lang="fr-FR" b="1" spc="50" dirty="0">
              <a:ln w="12700" cmpd="sng">
                <a:solidFill>
                  <a:schemeClr val="accent6">
                    <a:satMod val="120000"/>
                    <a:shade val="80000"/>
                  </a:schemeClr>
                </a:solidFill>
                <a:prstDash val="solid"/>
              </a:ln>
              <a:solidFill>
                <a:schemeClr val="accent6">
                  <a:tint val="1000"/>
                </a:schemeClr>
              </a:solidFill>
              <a:effectLst>
                <a:glow rad="139700">
                  <a:schemeClr val="accent6">
                    <a:satMod val="175000"/>
                    <a:alpha val="40000"/>
                  </a:schemeClr>
                </a:glow>
              </a:effectLst>
            </a:endParaRPr>
          </a:p>
        </p:txBody>
      </p:sp>
      <p:pic>
        <p:nvPicPr>
          <p:cNvPr id="5" name="Image 4" descr="fourmi.jpg"/>
          <p:cNvPicPr>
            <a:picLocks noChangeAspect="1"/>
          </p:cNvPicPr>
          <p:nvPr/>
        </p:nvPicPr>
        <p:blipFill>
          <a:blip r:embed="rId2" cstate="print"/>
          <a:stretch>
            <a:fillRect/>
          </a:stretch>
        </p:blipFill>
        <p:spPr>
          <a:xfrm>
            <a:off x="323528" y="3717032"/>
            <a:ext cx="4176464" cy="2808312"/>
          </a:xfrm>
          <a:prstGeom prst="rect">
            <a:avLst/>
          </a:prstGeom>
          <a:ln w="228600" cap="sq" cmpd="thickThin">
            <a:solidFill>
              <a:schemeClr val="accent6">
                <a:lumMod val="75000"/>
              </a:schemeClr>
            </a:solidFill>
            <a:prstDash val="solid"/>
            <a:miter lim="800000"/>
          </a:ln>
          <a:effectLst>
            <a:innerShdw blurRad="76200">
              <a:srgbClr val="000000"/>
            </a:innerShdw>
          </a:effectLst>
          <a:scene3d>
            <a:camera prst="perspectiveAbove"/>
            <a:lightRig rig="threePt" dir="t"/>
          </a:scene3d>
        </p:spPr>
      </p:pic>
      <p:sp>
        <p:nvSpPr>
          <p:cNvPr id="6" name="Bouton d'action : Suivant 5">
            <a:hlinkClick r:id="" action="ppaction://hlinkshowjump?jump=nextslide" highlightClick="1"/>
          </p:cNvPr>
          <p:cNvSpPr/>
          <p:nvPr/>
        </p:nvSpPr>
        <p:spPr>
          <a:xfrm>
            <a:off x="8460432" y="6453336"/>
            <a:ext cx="504056" cy="40466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nsées 1"/>
          <p:cNvSpPr/>
          <p:nvPr/>
        </p:nvSpPr>
        <p:spPr>
          <a:xfrm>
            <a:off x="611560" y="332656"/>
            <a:ext cx="7251104" cy="2304256"/>
          </a:xfrm>
          <a:prstGeom prst="cloudCallout">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Elle ne profita ni du soleil, ni de la douce brise des belles soirées, ni des bavardages entre copains en savourant une petite bière fraîche après une journée de labeur.</a:t>
            </a:r>
            <a:endParaRPr lang="fr-FR"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3" name="Image 2" descr="FOURMI.bmp"/>
          <p:cNvPicPr>
            <a:picLocks noChangeAspect="1"/>
          </p:cNvPicPr>
          <p:nvPr/>
        </p:nvPicPr>
        <p:blipFill>
          <a:blip r:embed="rId2" cstate="print"/>
          <a:stretch>
            <a:fillRect/>
          </a:stretch>
        </p:blipFill>
        <p:spPr>
          <a:xfrm>
            <a:off x="611560" y="3284984"/>
            <a:ext cx="3888432" cy="3312367"/>
          </a:xfrm>
          <a:prstGeom prst="rect">
            <a:avLst/>
          </a:prstGeom>
          <a:ln w="228600" cap="sq" cmpd="thickThin">
            <a:solidFill>
              <a:schemeClr val="accent6">
                <a:lumMod val="75000"/>
              </a:schemeClr>
            </a:solidFill>
            <a:prstDash val="solid"/>
            <a:miter lim="800000"/>
          </a:ln>
          <a:effectLst>
            <a:innerShdw blurRad="76200">
              <a:srgbClr val="000000"/>
            </a:innerShdw>
          </a:effectLst>
          <a:scene3d>
            <a:camera prst="perspectiveBelow"/>
            <a:lightRig rig="threePt" dir="t"/>
          </a:scene3d>
        </p:spPr>
      </p:pic>
      <p:pic>
        <p:nvPicPr>
          <p:cNvPr id="1026" name="Picture 2" descr="http://t3.gstatic.com/images?q=tbn:ANd9GcQsfXGvNlEMMsKulQkrXAnqPAffzB4FIgDrCCORJRVbvGDDr-L42w"/>
          <p:cNvPicPr>
            <a:picLocks noChangeAspect="1" noChangeArrowheads="1"/>
          </p:cNvPicPr>
          <p:nvPr/>
        </p:nvPicPr>
        <p:blipFill>
          <a:blip r:embed="rId3" cstate="print"/>
          <a:srcRect/>
          <a:stretch>
            <a:fillRect/>
          </a:stretch>
        </p:blipFill>
        <p:spPr bwMode="auto">
          <a:xfrm>
            <a:off x="5868144" y="3429000"/>
            <a:ext cx="2095500" cy="2541266"/>
          </a:xfrm>
          <a:prstGeom prst="rect">
            <a:avLst/>
          </a:prstGeom>
          <a:ln w="228600" cap="sq" cmpd="thickThin">
            <a:solidFill>
              <a:schemeClr val="accent6">
                <a:lumMod val="75000"/>
              </a:schemeClr>
            </a:solidFill>
            <a:prstDash val="solid"/>
            <a:miter lim="800000"/>
          </a:ln>
          <a:effectLst>
            <a:innerShdw blurRad="76200">
              <a:srgbClr val="000000"/>
            </a:innerShdw>
          </a:effectLst>
          <a:scene3d>
            <a:camera prst="isometricOffAxis2Left"/>
            <a:lightRig rig="threePt" dir="t"/>
          </a:scene3d>
        </p:spPr>
      </p:pic>
      <p:sp>
        <p:nvSpPr>
          <p:cNvPr id="5" name="Bouton d'action : Suivant 4">
            <a:hlinkClick r:id="" action="ppaction://hlinkshowjump?jump=nextslide" highlightClick="1"/>
          </p:cNvPr>
          <p:cNvSpPr/>
          <p:nvPr/>
        </p:nvSpPr>
        <p:spPr>
          <a:xfrm>
            <a:off x="8495928" y="6353944"/>
            <a:ext cx="648072" cy="504056"/>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égende encadrée avec une bordure 3 1"/>
          <p:cNvSpPr/>
          <p:nvPr/>
        </p:nvSpPr>
        <p:spPr>
          <a:xfrm>
            <a:off x="1403648" y="188640"/>
            <a:ext cx="5688632" cy="2664296"/>
          </a:xfrm>
          <a:prstGeom prst="accentBorderCallout3">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Pendant ce temps, la cigale, quand à elle, faisait la fête avec ses amis dans les bars de la ville, ne gaspillant pas même une minute, chantant tout l’automne, dansant, profitant du soleil, prenant du plaisir sans se préoccuper de la mauvaise saison qui finirait bien par arriver…</a:t>
            </a:r>
            <a:endParaRPr lang="fr-FR"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3" name="Image 2" descr="CIGALE 2.jpg"/>
          <p:cNvPicPr>
            <a:picLocks noChangeAspect="1"/>
          </p:cNvPicPr>
          <p:nvPr/>
        </p:nvPicPr>
        <p:blipFill>
          <a:blip r:embed="rId2" cstate="print"/>
          <a:stretch>
            <a:fillRect/>
          </a:stretch>
        </p:blipFill>
        <p:spPr>
          <a:xfrm>
            <a:off x="683568" y="3642526"/>
            <a:ext cx="2880320" cy="2855335"/>
          </a:xfrm>
          <a:prstGeom prst="rect">
            <a:avLst/>
          </a:prstGeom>
          <a:ln w="228600" cap="sq" cmpd="thickThin">
            <a:solidFill>
              <a:schemeClr val="accent6">
                <a:lumMod val="75000"/>
              </a:schemeClr>
            </a:solidFill>
            <a:prstDash val="solid"/>
            <a:miter lim="800000"/>
          </a:ln>
          <a:effectLst>
            <a:innerShdw blurRad="76200">
              <a:srgbClr val="000000"/>
            </a:innerShdw>
          </a:effectLst>
          <a:scene3d>
            <a:camera prst="isometricOffAxis2Left"/>
            <a:lightRig rig="threePt" dir="t"/>
          </a:scene3d>
        </p:spPr>
      </p:pic>
      <p:pic>
        <p:nvPicPr>
          <p:cNvPr id="16386" name="Picture 2" descr="ensemble, différent, boissons, bouteilles">
            <a:hlinkClick r:id="rId3"/>
          </p:cNvPr>
          <p:cNvPicPr>
            <a:picLocks noChangeAspect="1" noChangeArrowheads="1"/>
          </p:cNvPicPr>
          <p:nvPr/>
        </p:nvPicPr>
        <p:blipFill>
          <a:blip r:embed="rId4" cstate="print"/>
          <a:srcRect/>
          <a:stretch>
            <a:fillRect/>
          </a:stretch>
        </p:blipFill>
        <p:spPr bwMode="auto">
          <a:xfrm>
            <a:off x="5508104" y="3282584"/>
            <a:ext cx="2748385" cy="2730064"/>
          </a:xfrm>
          <a:prstGeom prst="rect">
            <a:avLst/>
          </a:prstGeom>
          <a:ln w="228600" cap="sq" cmpd="thickThin">
            <a:solidFill>
              <a:schemeClr val="accent6">
                <a:lumMod val="75000"/>
              </a:schemeClr>
            </a:solidFill>
            <a:prstDash val="solid"/>
            <a:miter lim="800000"/>
          </a:ln>
          <a:effectLst>
            <a:innerShdw blurRad="76200">
              <a:srgbClr val="000000"/>
            </a:innerShdw>
          </a:effectLst>
        </p:spPr>
      </p:pic>
      <p:sp>
        <p:nvSpPr>
          <p:cNvPr id="5" name="Bulle ronde 4"/>
          <p:cNvSpPr/>
          <p:nvPr/>
        </p:nvSpPr>
        <p:spPr>
          <a:xfrm>
            <a:off x="3923928" y="3501008"/>
            <a:ext cx="914400" cy="756664"/>
          </a:xfrm>
          <a:prstGeom prst="wedgeEllipseCallout">
            <a:avLst>
              <a:gd name="adj1" fmla="val -89187"/>
              <a:gd name="adj2" fmla="val 81393"/>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HIP !!!!</a:t>
            </a:r>
            <a:endParaRPr lang="fr-FR" dirty="0"/>
          </a:p>
        </p:txBody>
      </p:sp>
      <p:sp>
        <p:nvSpPr>
          <p:cNvPr id="6" name="Bouton d'action : Suivant 5">
            <a:hlinkClick r:id="" action="ppaction://hlinkshowjump?jump=nextslide" highlightClick="1"/>
          </p:cNvPr>
          <p:cNvSpPr/>
          <p:nvPr/>
        </p:nvSpPr>
        <p:spPr>
          <a:xfrm>
            <a:off x="8639944" y="6425952"/>
            <a:ext cx="504056" cy="432048"/>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uble flèche horizontale 1"/>
          <p:cNvSpPr/>
          <p:nvPr/>
        </p:nvSpPr>
        <p:spPr>
          <a:xfrm>
            <a:off x="179512" y="476672"/>
            <a:ext cx="8712968" cy="1080120"/>
          </a:xfrm>
          <a:prstGeom prst="leftRightArrow">
            <a:avLst>
              <a:gd name="adj1" fmla="val 100000"/>
              <a:gd name="adj2" fmla="val 50000"/>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Puis, lorsque vint le froid, la petite fourmi, exténuée se réfugia dans sa modeste demeure remplie de nourriture jusqu’au plafond.</a:t>
            </a:r>
            <a:endParaRPr lang="fr-FR"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3" name="Image 2" descr="maison_sous_la_neige_a35-t.jpg"/>
          <p:cNvPicPr>
            <a:picLocks noChangeAspect="1"/>
          </p:cNvPicPr>
          <p:nvPr/>
        </p:nvPicPr>
        <p:blipFill>
          <a:blip r:embed="rId2" cstate="print"/>
          <a:stretch>
            <a:fillRect/>
          </a:stretch>
        </p:blipFill>
        <p:spPr>
          <a:xfrm>
            <a:off x="683567" y="3068960"/>
            <a:ext cx="4549119" cy="3168352"/>
          </a:xfrm>
          <a:prstGeom prst="rect">
            <a:avLst/>
          </a:prstGeom>
          <a:ln w="228600" cap="sq" cmpd="thickThin">
            <a:solidFill>
              <a:schemeClr val="accent6">
                <a:lumMod val="75000"/>
              </a:schemeClr>
            </a:solidFill>
            <a:prstDash val="solid"/>
            <a:miter lim="800000"/>
          </a:ln>
          <a:effectLst>
            <a:innerShdw blurRad="76200">
              <a:srgbClr val="000000"/>
            </a:innerShdw>
          </a:effectLst>
        </p:spPr>
      </p:pic>
      <p:sp>
        <p:nvSpPr>
          <p:cNvPr id="17410" name="AutoShape 2" descr="data:image/jpeg;base64,/9j/4AAQSkZJRgABAQAAAQABAAD/2wBDAAkGBwgHBgkIBwgKCgkLDRYPDQwMDRsUFRAWIB0iIiAdHx8kKDQsJCYxJx8fLT0tMTU3Ojo6Iys/RD84QzQ5Ojf/2wBDAQoKCg0MDRoPDxo3JR8lNzc3Nzc3Nzc3Nzc3Nzc3Nzc3Nzc3Nzc3Nzc3Nzc3Nzc3Nzc3Nzc3Nzc3Nzc3Nzc3Nzf/wAARCABaAFoDASIAAhEBAxEB/8QAGwAAAgMBAQEAAAAAAAAAAAAABQYABAcDAQL/xAA6EAACAQIFAgQEAwUIAwAAAAABAgMEEQAFEiExE0EGIlFhFDJxkYGhsQcjUmKCFiQzQlOSweGisvD/xAAaAQACAwEBAAAAAAAAAAAAAAADBAECBQAG/8QAKhEAAgIBBAAFAwUBAAAAAAAAAQIAAxEEEiExBRMiQVFhcfAUIzKRsYH/2gAMAwEAAhEDEQA/ANxxMTAjPMxrcuaOWGmjlpuJGZyCp7Dja/rv6el+AzJAzxCk00cEbSTOqIouWY2AwOoc9oKySREm0FTt1PLqHqPsff2wN+IgztWklGuNWssDHeIjuQD8x5v2FrdyeS5NQAg9Fmt2eZ2B+oJsfxwVasjmGWkkZMYqXMKSrkeKnqEeSOxdAfMt+LjnFnCfVyPS1uWRRRnUkw6co5KFgGQ+vzcnex9bnB7N696bpQwC80pNj6Af8/X0J3tYjYbe4JkIOISx5cYR6+HPpBI8Oc1UJLBtmSUAW+WwiUgbcgMd+PRYkzHxLR1MkLZjN1AoeMtMSrKeCDuGHvYc22IOBGwCHr0r2HaO5sGKOc1clHRGSAL1C6qCwuBc2vbbGVzeKs/KKkGbThtxplijFmB4LhLEbEdz+o6SeJc+rlpaH4lJiJhqSRFWSRrjQCRZStyBwDuDquN48wEcS7aKxeyJpWUZqtWOhUlEqgbWFwJNgbrf9ORY8jfBO4wFociaOeCpqqqRpI7t0YwBHq7b21G245ANzcdgbxdN2PV3E5MCs/rYIKdqWdZWNTHIo6SBiAAATvsT5ht/wDYrhd8V15pYdMlEHgFnFS58sbg7cDY7Dkjnvvi4GTJUZMWqKqloqxJpqaa/TIMcasWbvwRvuMNetdGu402vc+mFyfxllqxKkMitVyAiOHqL5j7b7j6An2wcybKoKqDVmOWldNggnldw4sNyjHy/Q4YZ9sbazbLeWxioqlqgoaKJCI3I+ZmtcqfYDnvq9jge0j1WazzuoCqumMj01sLf+Ab+s4aMKlBsNBJ1LHGCD2sNJH3VsKWsScwVR3WZMt4FZxl8dXEkIYRNLIVicDeKVgbMo7721LwRc8i+KsOdCq8Q1OWFZ1WmlSN+n5blwpBuQbizA7Ec2I4LEqSGOYitQyr1PNFpna4Q8b3vuLEi9r/fATzxGC+44XsTOGgqG+Kp5o16iNplje2qN7A2I4PN9rXvte+O9EIlqqOdDZJJ4iqM28cocaR63vdSPoONsOGf5Q9UgmgmZalSArv5rjjQ19yD2a91PfTcBW8Lwir8S0NNIhDmp6zLblU/eXseLHSPa4F/WgU7o+NQvksSPVibNiY8GPcNzBkwBzYLV5gII6upiZE02gJtckXv2BA07ni+DxworTZv1nlpXgjV0Cgtub3JYn3LEnbFlHMFccLiMGTADL4AW1SqgSViPMXUWa/ve+L2F/LpquhFTJmI6riOG/w63Dksy3tt5uL9rAYux5wjtGPh5rOwUkAHTfi/3xGJIsXAye4TwuZnSNl9U1XGhNPJcSaf8lyW/wDZmP8AUR2UFjxMVIzCqxU5ESJIad6+aqo40eeVEhmcblfOosN/K2hpb23sBfgYJyyw00eqaRIUA5chQB+OLebxUNHTjqLKqOwURREFdt/lbygC1/8AvAdOlGdVPTBS43lMiox9yI1Xf6EYTv1FNB/cYCNVM7ZKrLMjrOukX6OtdchU6SLjyrt5idwAt/wx9ZB4cWkzqqzmUaHn6nSi7orsC1z76FNu2/OK0VRLSP8AEf3W6D/ElR2YDa/nZyR98GMpzkV0xheAxvYkMrakNvQkA/lb3xTT63T3NhW5/wCyLRcMkjiF8TExMaEVnh4wHp5o4adTK2jUWazC1izE2+5tgzijLlcTSNJBLNTM5u3RbZt7nykEAm5uQLn1xZTiCtTeMSlOEl+KBYlHplcgGxXSxIPqL3Nj/Lipl+RUOXtTvDFpmVkQMLAmxF72ABuB3wdgo4YYnRQzdT52dixb6k/p27Yq02UCCpjmNZVS9O+lJHuCSCLn8Djt3cr5Z9PPUJ4mAmeeJKXKJ1pnR3qXQOoKsqWN+XsQOD6njFaj8UdZdbQJIn8dNMHv9wAPviMEwhdQcEz3xHVn4qnh06UjcF3J/iVgo+hO1/Ww74GOioyqi6eo1m0m3Yn74PBqHOZXamnZKiNQJF02JU3sGBG4vqsR72POAv8AZzOlYRiqoumOWiV0B9bKdRX2Aa2MfxDwxtRZ5iNg9YMeo1CKuDOTrTU5EkmkMN1Z2LNt6E746ZPUPXZmnwDMeit3a3lIJHJ9wCAOe+1r4tR+GcuoVFRm9b1TcXeV+kpN7jve/wCP4YYaFaVadRQiEQcjo20/li2k8KShxY7bmH9TrdTuG0DiWMTExMasUi/4hzaejqoqSnVwzxl9Uaqzd+Adtrb7H9cBviq5qrRLG43GtmrC2nvwLi5vewP22xY8VME8Q0bNEGHRsCR3tJ7jYbE+xxyhjj6bJpQjUdSghhfv64854pa6ueTj7n4+hjumUHidBW9ByErXWT+ES6j/ALTe/wBsMGS1z1tM5lsWjfQWC6dWwPHY2b/7jC7LNBSxgzSRQx3sC7BRfF2koY8yyPMYFl1CaXUDGb7hEAB9d1/PEeDXWNaUJOMe/wBxLatFC5A5lXxjNl+aQRx0kvWzCFv3SRrfUDe4LHYKdBOokC62v2wgowSVmCsGUkal+ePfcG2/PpgxS1sdfDqmqZozSw6VEK3ZH73sLjYC425sbd+9ZDUSRUlJWQpTQpZviBIGI28xN7jubm53sd97bf6l0fa4/Pp8zOelbF3Kefzv4nXwxmpjqDLrMs0B8992eJuR9RYfZb8m5r9pM0r+F45aWcClkmTrMrWDxsCFF+4LFNu97d8KrQNQ5lG1DItWdSqioymRw3K7bH17Di/BxoMuWSz+FXy9homenIAuDoe1wPTY29tsHciyvK+4laA1b7W9pii08KNqSJUb1QaT+WLuVNXwVby5U1Qs1gXNOrXtvbVbkc2vi7Jl8U0QeMfDSWuUIOkHfa3I4/6xfoJamioqPLKUxxVlXPMHqLalXSNQIvydBX/afrjzo1YI9H8v8+s3XrIHPUZvDviHO4zFFn1IGp22NWGVXj9C6jYg+osRtta5DqGBAINwe4xm75HTkCbMpajMXj3VJTddX8q8XN7W+mOp/ZhQzEyyU+Vxu/mZBRBgpPa9xf62GHtBrbLwRjOPfr/TEL6lU/EeK7K6HMHietpY5niBCM43ANri/odK3HBsPTAXMckqaUO+TRU7IWXTTaRGEGwYgg2OwJtYXO1xe4ZsTGhdp67122DIi6OyHKmZ5UxR0lQjTiplrmV0RpCY1TsxIA0qouNNiSbDc7kX/D1HJDmcMgE7ysSaiYwlFZemQBwFtfTxubX7Ycjid8KroFVlYMePz+pfzTg5HcUfGXhupragZrl04SWGIiWAQ62mAvbSbix3N9mvta3dboKLPs8lZqfqQJHFfUdag7jyh33va52A+UXtcY1THg740MDOccxcrn3ij4J8O1eWyvW5pHGlS0QjQB9bLexe5ueSF7njDfjwY9xx5llUKMCAc98NU2Z3mi/cVX+oBs/F9Q9wLX5+uFSmynMaXO1jrKSZlRGeJ40LqzGwNiBYDYbGx2JPrjScfIwlfoKbiWPBPxGE1NiLt9oBocpqHnilrAsUcbBxFfUzEbi54Fjvtfgb+p62PcTBtPp69OmysYEG9jOctP/Z"/>
          <p:cNvSpPr>
            <a:spLocks noChangeAspect="1" noChangeArrowheads="1"/>
          </p:cNvSpPr>
          <p:nvPr/>
        </p:nvSpPr>
        <p:spPr bwMode="auto">
          <a:xfrm>
            <a:off x="63500" y="-444500"/>
            <a:ext cx="857250" cy="85725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7412" name="AutoShape 4" descr="data:image/jpeg;base64,/9j/4AAQSkZJRgABAQAAAQABAAD/2wBDAAkGBwgHBgkIBwgKCgkLDRYPDQwMDRsUFRAWIB0iIiAdHx8kKDQsJCYxJx8fLT0tMTU3Ojo6Iys/RD84QzQ5Ojf/2wBDAQoKCg0MDRoPDxo3JR8lNzc3Nzc3Nzc3Nzc3Nzc3Nzc3Nzc3Nzc3Nzc3Nzc3Nzc3Nzc3Nzc3Nzc3Nzc3Nzc3Nzf/wAARCABaAFoDASIAAhEBAxEB/8QAGwAAAgMBAQEAAAAAAAAAAAAABQYABAcDAQL/xAA6EAACAQIFAgQEAwUIAwAAAAABAgMEEQAFEiExE0EGIlFhFDJxkYGhsQcjUmKCFiQzQlOSweGisvD/xAAaAQACAwEBAAAAAAAAAAAAAAADBAECBQAG/8QAKhEAAgIBBAAFAwUBAAAAAAAAAQIAAxEEEiExBRMiQVFhcfAUIzKRsYH/2gAMAwEAAhEDEQA/ANxxMTAjPMxrcuaOWGmjlpuJGZyCp7Dja/rv6el+AzJAzxCk00cEbSTOqIouWY2AwOoc9oKySREm0FTt1PLqHqPsff2wN+IgztWklGuNWssDHeIjuQD8x5v2FrdyeS5NQAg9Fmt2eZ2B+oJsfxwVasjmGWkkZMYqXMKSrkeKnqEeSOxdAfMt+LjnFnCfVyPS1uWRRRnUkw6co5KFgGQ+vzcnex9bnB7N696bpQwC80pNj6Af8/X0J3tYjYbe4JkIOISx5cYR6+HPpBI8Oc1UJLBtmSUAW+WwiUgbcgMd+PRYkzHxLR1MkLZjN1AoeMtMSrKeCDuGHvYc22IOBGwCHr0r2HaO5sGKOc1clHRGSAL1C6qCwuBc2vbbGVzeKs/KKkGbThtxplijFmB4LhLEbEdz+o6SeJc+rlpaH4lJiJhqSRFWSRrjQCRZStyBwDuDquN48wEcS7aKxeyJpWUZqtWOhUlEqgbWFwJNgbrf9ORY8jfBO4wFociaOeCpqqqRpI7t0YwBHq7b21G245ANzcdgbxdN2PV3E5MCs/rYIKdqWdZWNTHIo6SBiAAATvsT5ht/wDYrhd8V15pYdMlEHgFnFS58sbg7cDY7Dkjnvvi4GTJUZMWqKqloqxJpqaa/TIMcasWbvwRvuMNetdGu402vc+mFyfxllqxKkMitVyAiOHqL5j7b7j6An2wcybKoKqDVmOWldNggnldw4sNyjHy/Q4YZ9sbazbLeWxioqlqgoaKJCI3I+ZmtcqfYDnvq9jge0j1WazzuoCqumMj01sLf+Ab+s4aMKlBsNBJ1LHGCD2sNJH3VsKWsScwVR3WZMt4FZxl8dXEkIYRNLIVicDeKVgbMo7721LwRc8i+KsOdCq8Q1OWFZ1WmlSN+n5blwpBuQbizA7Ec2I4LEqSGOYitQyr1PNFpna4Q8b3vuLEi9r/fATzxGC+44XsTOGgqG+Kp5o16iNplje2qN7A2I4PN9rXvte+O9EIlqqOdDZJJ4iqM28cocaR63vdSPoONsOGf5Q9UgmgmZalSArv5rjjQ19yD2a91PfTcBW8Lwir8S0NNIhDmp6zLblU/eXseLHSPa4F/WgU7o+NQvksSPVibNiY8GPcNzBkwBzYLV5gII6upiZE02gJtckXv2BA07ni+DxworTZv1nlpXgjV0Cgtub3JYn3LEnbFlHMFccLiMGTADL4AW1SqgSViPMXUWa/ve+L2F/LpquhFTJmI6riOG/w63Dksy3tt5uL9rAYux5wjtGPh5rOwUkAHTfi/3xGJIsXAye4TwuZnSNl9U1XGhNPJcSaf8lyW/wDZmP8AUR2UFjxMVIzCqxU5ESJIad6+aqo40eeVEhmcblfOosN/K2hpb23sBfgYJyyw00eqaRIUA5chQB+OLebxUNHTjqLKqOwURREFdt/lbygC1/8AvAdOlGdVPTBS43lMiox9yI1Xf6EYTv1FNB/cYCNVM7ZKrLMjrOukX6OtdchU6SLjyrt5idwAt/wx9ZB4cWkzqqzmUaHn6nSi7orsC1z76FNu2/OK0VRLSP8AEf3W6D/ElR2YDa/nZyR98GMpzkV0xheAxvYkMrakNvQkA/lb3xTT63T3NhW5/wCyLRcMkjiF8TExMaEVnh4wHp5o4adTK2jUWazC1izE2+5tgzijLlcTSNJBLNTM5u3RbZt7nykEAm5uQLn1xZTiCtTeMSlOEl+KBYlHplcgGxXSxIPqL3Nj/Lipl+RUOXtTvDFpmVkQMLAmxF72ABuB3wdgo4YYnRQzdT52dixb6k/p27Yq02UCCpjmNZVS9O+lJHuCSCLn8Djt3cr5Z9PPUJ4mAmeeJKXKJ1pnR3qXQOoKsqWN+XsQOD6njFaj8UdZdbQJIn8dNMHv9wAPviMEwhdQcEz3xHVn4qnh06UjcF3J/iVgo+hO1/Ww74GOioyqi6eo1m0m3Yn74PBqHOZXamnZKiNQJF02JU3sGBG4vqsR72POAv8AZzOlYRiqoumOWiV0B9bKdRX2Aa2MfxDwxtRZ5iNg9YMeo1CKuDOTrTU5EkmkMN1Z2LNt6E746ZPUPXZmnwDMeit3a3lIJHJ9wCAOe+1r4tR+GcuoVFRm9b1TcXeV+kpN7jve/wCP4YYaFaVadRQiEQcjo20/li2k8KShxY7bmH9TrdTuG0DiWMTExMasUi/4hzaejqoqSnVwzxl9Uaqzd+Adtrb7H9cBviq5qrRLG43GtmrC2nvwLi5vewP22xY8VME8Q0bNEGHRsCR3tJ7jYbE+xxyhjj6bJpQjUdSghhfv64854pa6ueTj7n4+hjumUHidBW9ByErXWT+ES6j/ALTe/wBsMGS1z1tM5lsWjfQWC6dWwPHY2b/7jC7LNBSxgzSRQx3sC7BRfF2koY8yyPMYFl1CaXUDGb7hEAB9d1/PEeDXWNaUJOMe/wBxLatFC5A5lXxjNl+aQRx0kvWzCFv3SRrfUDe4LHYKdBOokC62v2wgowSVmCsGUkal+ePfcG2/PpgxS1sdfDqmqZozSw6VEK3ZH73sLjYC425sbd+9ZDUSRUlJWQpTQpZviBIGI28xN7jubm53sd97bf6l0fa4/Pp8zOelbF3Kefzv4nXwxmpjqDLrMs0B8992eJuR9RYfZb8m5r9pM0r+F45aWcClkmTrMrWDxsCFF+4LFNu97d8KrQNQ5lG1DItWdSqioymRw3K7bH17Di/BxoMuWSz+FXy9homenIAuDoe1wPTY29tsHciyvK+4laA1b7W9pii08KNqSJUb1QaT+WLuVNXwVby5U1Qs1gXNOrXtvbVbkc2vi7Jl8U0QeMfDSWuUIOkHfa3I4/6xfoJamioqPLKUxxVlXPMHqLalXSNQIvydBX/afrjzo1YI9H8v8+s3XrIHPUZvDviHO4zFFn1IGp22NWGVXj9C6jYg+osRtta5DqGBAINwe4xm75HTkCbMpajMXj3VJTddX8q8XN7W+mOp/ZhQzEyyU+Vxu/mZBRBgpPa9xf62GHtBrbLwRjOPfr/TEL6lU/EeK7K6HMHietpY5niBCM43ANri/odK3HBsPTAXMckqaUO+TRU7IWXTTaRGEGwYgg2OwJtYXO1xe4ZsTGhdp67122DIi6OyHKmZ5UxR0lQjTiplrmV0RpCY1TsxIA0qouNNiSbDc7kX/D1HJDmcMgE7ysSaiYwlFZemQBwFtfTxubX7Ycjid8KroFVlYMePz+pfzTg5HcUfGXhupragZrl04SWGIiWAQ62mAvbSbix3N9mvta3dboKLPs8lZqfqQJHFfUdag7jyh33va52A+UXtcY1THg740MDOccxcrn3ij4J8O1eWyvW5pHGlS0QjQB9bLexe5ueSF7njDfjwY9xx5llUKMCAc98NU2Z3mi/cVX+oBs/F9Q9wLX5+uFSmynMaXO1jrKSZlRGeJ40LqzGwNiBYDYbGx2JPrjScfIwlfoKbiWPBPxGE1NiLt9oBocpqHnilrAsUcbBxFfUzEbi54Fjvtfgb+p62PcTBtPp69OmysYEG9jOctP/Z"/>
          <p:cNvSpPr>
            <a:spLocks noChangeAspect="1" noChangeArrowheads="1"/>
          </p:cNvSpPr>
          <p:nvPr/>
        </p:nvSpPr>
        <p:spPr bwMode="auto">
          <a:xfrm>
            <a:off x="63500" y="-444500"/>
            <a:ext cx="857250" cy="85725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7414" name="AutoShape 6" descr="data:image/jpeg;base64,/9j/4AAQSkZJRgABAQAAAQABAAD/2wBDAAkGBwgHBgkIBwgKCgkLDRYPDQwMDRsUFRAWIB0iIiAdHx8kKDQsJCYxJx8fLT0tMTU3Ojo6Iys/RD84QzQ5Ojf/2wBDAQoKCg0MDRoPDxo3JR8lNzc3Nzc3Nzc3Nzc3Nzc3Nzc3Nzc3Nzc3Nzc3Nzc3Nzc3Nzc3Nzc3Nzc3Nzc3Nzc3Nzf/wAARCABaAFoDASIAAhEBAxEB/8QAGwAAAgMBAQEAAAAAAAAAAAAABQYABAcDAQL/xAA6EAACAQIFAgQEAwUIAwAAAAABAgMEEQAFEiExE0EGIlFhFDJxkYGhsQcjUmKCFiQzQlOSweGisvD/xAAaAQACAwEBAAAAAAAAAAAAAAADBAECBQAG/8QAKhEAAgIBBAAFAwUBAAAAAAAAAQIAAxEEEiExBRMiQVFhcfAUIzKRsYH/2gAMAwEAAhEDEQA/ANxxMTAjPMxrcuaOWGmjlpuJGZyCp7Dja/rv6el+AzJAzxCk00cEbSTOqIouWY2AwOoc9oKySREm0FTt1PLqHqPsff2wN+IgztWklGuNWssDHeIjuQD8x5v2FrdyeS5NQAg9Fmt2eZ2B+oJsfxwVasjmGWkkZMYqXMKSrkeKnqEeSOxdAfMt+LjnFnCfVyPS1uWRRRnUkw6co5KFgGQ+vzcnex9bnB7N696bpQwC80pNj6Af8/X0J3tYjYbe4JkIOISx5cYR6+HPpBI8Oc1UJLBtmSUAW+WwiUgbcgMd+PRYkzHxLR1MkLZjN1AoeMtMSrKeCDuGHvYc22IOBGwCHr0r2HaO5sGKOc1clHRGSAL1C6qCwuBc2vbbGVzeKs/KKkGbThtxplijFmB4LhLEbEdz+o6SeJc+rlpaH4lJiJhqSRFWSRrjQCRZStyBwDuDquN48wEcS7aKxeyJpWUZqtWOhUlEqgbWFwJNgbrf9ORY8jfBO4wFociaOeCpqqqRpI7t0YwBHq7b21G245ANzcdgbxdN2PV3E5MCs/rYIKdqWdZWNTHIo6SBiAAATvsT5ht/wDYrhd8V15pYdMlEHgFnFS58sbg7cDY7Dkjnvvi4GTJUZMWqKqloqxJpqaa/TIMcasWbvwRvuMNetdGu402vc+mFyfxllqxKkMitVyAiOHqL5j7b7j6An2wcybKoKqDVmOWldNggnldw4sNyjHy/Q4YZ9sbazbLeWxioqlqgoaKJCI3I+ZmtcqfYDnvq9jge0j1WazzuoCqumMj01sLf+Ab+s4aMKlBsNBJ1LHGCD2sNJH3VsKWsScwVR3WZMt4FZxl8dXEkIYRNLIVicDeKVgbMo7721LwRc8i+KsOdCq8Q1OWFZ1WmlSN+n5blwpBuQbizA7Ec2I4LEqSGOYitQyr1PNFpna4Q8b3vuLEi9r/fATzxGC+44XsTOGgqG+Kp5o16iNplje2qN7A2I4PN9rXvte+O9EIlqqOdDZJJ4iqM28cocaR63vdSPoONsOGf5Q9UgmgmZalSArv5rjjQ19yD2a91PfTcBW8Lwir8S0NNIhDmp6zLblU/eXseLHSPa4F/WgU7o+NQvksSPVibNiY8GPcNzBkwBzYLV5gII6upiZE02gJtckXv2BA07ni+DxworTZv1nlpXgjV0Cgtub3JYn3LEnbFlHMFccLiMGTADL4AW1SqgSViPMXUWa/ve+L2F/LpquhFTJmI6riOG/w63Dksy3tt5uL9rAYux5wjtGPh5rOwUkAHTfi/3xGJIsXAye4TwuZnSNl9U1XGhNPJcSaf8lyW/wDZmP8AUR2UFjxMVIzCqxU5ESJIad6+aqo40eeVEhmcblfOosN/K2hpb23sBfgYJyyw00eqaRIUA5chQB+OLebxUNHTjqLKqOwURREFdt/lbygC1/8AvAdOlGdVPTBS43lMiox9yI1Xf6EYTv1FNB/cYCNVM7ZKrLMjrOukX6OtdchU6SLjyrt5idwAt/wx9ZB4cWkzqqzmUaHn6nSi7orsC1z76FNu2/OK0VRLSP8AEf3W6D/ElR2YDa/nZyR98GMpzkV0xheAxvYkMrakNvQkA/lb3xTT63T3NhW5/wCyLRcMkjiF8TExMaEVnh4wHp5o4adTK2jUWazC1izE2+5tgzijLlcTSNJBLNTM5u3RbZt7nykEAm5uQLn1xZTiCtTeMSlOEl+KBYlHplcgGxXSxIPqL3Nj/Lipl+RUOXtTvDFpmVkQMLAmxF72ABuB3wdgo4YYnRQzdT52dixb6k/p27Yq02UCCpjmNZVS9O+lJHuCSCLn8Djt3cr5Z9PPUJ4mAmeeJKXKJ1pnR3qXQOoKsqWN+XsQOD6njFaj8UdZdbQJIn8dNMHv9wAPviMEwhdQcEz3xHVn4qnh06UjcF3J/iVgo+hO1/Ww74GOioyqi6eo1m0m3Yn74PBqHOZXamnZKiNQJF02JU3sGBG4vqsR72POAv8AZzOlYRiqoumOWiV0B9bKdRX2Aa2MfxDwxtRZ5iNg9YMeo1CKuDOTrTU5EkmkMN1Z2LNt6E746ZPUPXZmnwDMeit3a3lIJHJ9wCAOe+1r4tR+GcuoVFRm9b1TcXeV+kpN7jve/wCP4YYaFaVadRQiEQcjo20/li2k8KShxY7bmH9TrdTuG0DiWMTExMasUi/4hzaejqoqSnVwzxl9Uaqzd+Adtrb7H9cBviq5qrRLG43GtmrC2nvwLi5vewP22xY8VME8Q0bNEGHRsCR3tJ7jYbE+xxyhjj6bJpQjUdSghhfv64854pa6ueTj7n4+hjumUHidBW9ByErXWT+ES6j/ALTe/wBsMGS1z1tM5lsWjfQWC6dWwPHY2b/7jC7LNBSxgzSRQx3sC7BRfF2koY8yyPMYFl1CaXUDGb7hEAB9d1/PEeDXWNaUJOMe/wBxLatFC5A5lXxjNl+aQRx0kvWzCFv3SRrfUDe4LHYKdBOokC62v2wgowSVmCsGUkal+ePfcG2/PpgxS1sdfDqmqZozSw6VEK3ZH73sLjYC425sbd+9ZDUSRUlJWQpTQpZviBIGI28xN7jubm53sd97bf6l0fa4/Pp8zOelbF3Kefzv4nXwxmpjqDLrMs0B8992eJuR9RYfZb8m5r9pM0r+F45aWcClkmTrMrWDxsCFF+4LFNu97d8KrQNQ5lG1DItWdSqioymRw3K7bH17Di/BxoMuWSz+FXy9homenIAuDoe1wPTY29tsHciyvK+4laA1b7W9pii08KNqSJUb1QaT+WLuVNXwVby5U1Qs1gXNOrXtvbVbkc2vi7Jl8U0QeMfDSWuUIOkHfa3I4/6xfoJamioqPLKUxxVlXPMHqLalXSNQIvydBX/afrjzo1YI9H8v8+s3XrIHPUZvDviHO4zFFn1IGp22NWGVXj9C6jYg+osRtta5DqGBAINwe4xm75HTkCbMpajMXj3VJTddX8q8XN7W+mOp/ZhQzEyyU+Vxu/mZBRBgpPa9xf62GHtBrbLwRjOPfr/TEL6lU/EeK7K6HMHietpY5niBCM43ANri/odK3HBsPTAXMckqaUO+TRU7IWXTTaRGEGwYgg2OwJtYXO1xe4ZsTGhdp67122DIi6OyHKmZ5UxR0lQjTiplrmV0RpCY1TsxIA0qouNNiSbDc7kX/D1HJDmcMgE7ysSaiYwlFZemQBwFtfTxubX7Ycjid8KroFVlYMePz+pfzTg5HcUfGXhupragZrl04SWGIiWAQ62mAvbSbix3N9mvta3dboKLPs8lZqfqQJHFfUdag7jyh33va52A+UXtcY1THg740MDOccxcrn3ij4J8O1eWyvW5pHGlS0QjQB9bLexe5ueSF7njDfjwY9xx5llUKMCAc98NU2Z3mi/cVX+oBs/F9Q9wLX5+uFSmynMaXO1jrKSZlRGeJ40LqzGwNiBYDYbGx2JPrjScfIwlfoKbiWPBPxGE1NiLt9oBocpqHnilrAsUcbBxFfUzEbi54Fjvtfgb+p62PcTBtPp69OmysYEG9jOctP/Z"/>
          <p:cNvSpPr>
            <a:spLocks noChangeAspect="1" noChangeArrowheads="1"/>
          </p:cNvSpPr>
          <p:nvPr/>
        </p:nvSpPr>
        <p:spPr bwMode="auto">
          <a:xfrm>
            <a:off x="63500" y="-444500"/>
            <a:ext cx="857250" cy="857250"/>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7416" name="Picture 8" descr="http://t2.gstatic.com/images?q=tbn:ANd9GcR7ZrJJUOGbxNtb7QKGDEoSgJ2hceiC1kWYRcfgFi2Jlx4Iwtq6tg"/>
          <p:cNvPicPr>
            <a:picLocks noChangeAspect="1" noChangeArrowheads="1"/>
          </p:cNvPicPr>
          <p:nvPr/>
        </p:nvPicPr>
        <p:blipFill>
          <a:blip r:embed="rId3" cstate="print"/>
          <a:srcRect/>
          <a:stretch>
            <a:fillRect/>
          </a:stretch>
        </p:blipFill>
        <p:spPr bwMode="auto">
          <a:xfrm>
            <a:off x="6156176" y="2708920"/>
            <a:ext cx="2143125" cy="2143126"/>
          </a:xfrm>
          <a:prstGeom prst="rect">
            <a:avLst/>
          </a:prstGeom>
          <a:ln w="228600" cap="sq" cmpd="thickThin">
            <a:solidFill>
              <a:schemeClr val="accent6">
                <a:lumMod val="75000"/>
              </a:schemeClr>
            </a:solidFill>
            <a:prstDash val="solid"/>
            <a:miter lim="800000"/>
          </a:ln>
          <a:effectLst>
            <a:innerShdw blurRad="76200">
              <a:srgbClr val="000000"/>
            </a:innerShdw>
          </a:effectLst>
          <a:scene3d>
            <a:camera prst="isometricOffAxis2Left"/>
            <a:lightRig rig="threePt" dir="t"/>
          </a:scene3d>
        </p:spPr>
      </p:pic>
      <p:sp>
        <p:nvSpPr>
          <p:cNvPr id="8" name="Bouton d'action : Suivant 7">
            <a:hlinkClick r:id="" action="ppaction://hlinkshowjump?jump=nextslide" highlightClick="1"/>
          </p:cNvPr>
          <p:cNvSpPr/>
          <p:nvPr/>
        </p:nvSpPr>
        <p:spPr>
          <a:xfrm>
            <a:off x="8460432" y="6309320"/>
            <a:ext cx="432048" cy="3943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rganigramme : Processus 1"/>
          <p:cNvSpPr/>
          <p:nvPr/>
        </p:nvSpPr>
        <p:spPr>
          <a:xfrm>
            <a:off x="827584" y="764704"/>
            <a:ext cx="7272808" cy="2088232"/>
          </a:xfrm>
          <a:prstGeom prst="flowChartProcess">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La porte à peine refermée, voilà que quelqu’un appelle la fourmi depuis l’extérieur.</a:t>
            </a:r>
          </a:p>
          <a:p>
            <a:pPr algn="ctr"/>
            <a:r>
              <a:rPr lang="fr-FR"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En ouvrant la porte, elle se trouve ,éberluée, devant son amie la cigale au volant d’une Ferrari et portant un somptueux manteau de fourrure !</a:t>
            </a:r>
            <a:endParaRPr lang="fr-FR"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18434" name="AutoShape 2" descr="data:image/jpeg;base64,/9j/4AAQSkZJRgABAQAAAQABAAD/2wBDAAkGBwgHBgkIBwgKCgkLDRYPDQwMDRsUFRAWIB0iIiAdHx8kKDQsJCYxJx8fLT0tMTU3Ojo6Iys/RD84QzQ5Ojf/2wBDAQoKCg0MDRoPDxo3JR8lNzc3Nzc3Nzc3Nzc3Nzc3Nzc3Nzc3Nzc3Nzc3Nzc3Nzc3Nzc3Nzc3Nzc3Nzc3Nzc3Nzf/wAARCABaAIADASIAAhEBAxEB/8QAGwAAAgMBAQEAAAAAAAAAAAAAAwQCBQYBBwD/xAA4EAACAQIEAwUGBQQDAQEAAAABAgMEEQAFEiEGMUETIlFhkRQjUnGBoRUycpKxM0JTsiTB8GPR/8QAFwEBAQEBAAAAAAAAAAAAAAAAAAECA//EABgRAQEBAQEAAAAAAAAAAAAAAAABERIh/9oADAMBAAIRAxEAPwDjvIZpLyPfWf7j44nrkVS2qQ2F7BjvjrL71/1H+cAMspqnjitpUAG4vvz5Xv1Fumx+nF1DirpCJplkqNK9JFZQOuwNunX1xY0dSaqminjZwsihgCd7HFFxCZ6OhZaJJmqJ+5GVDNdjvfkegPyvzG2LCnb8L/C8sj1udCxadN9QA3YnpYAn7eGKi2UyfG37jiYL/G37jiarggTEUIF/jb1OJXf429cECY7oxAG7/E37jjhL/G3rg+nHCmAXJk+NvU4gxk+NvU4YK4iyYBVjJ8bfuOBsZP8AI/7jhplwJkwCjtJ/kf8AccLztIUb3j8j/ccOumFp17jfI4oOw96/6j/OEKrJo6vMhUvshhaOTSSrk7abMOVu96+liw96/wCo/wA4+kiE0RTWyX5MpsRhoThc0sLwV9SrRwL3pT3CANwzHlyHTx+mF8qq4s5zWnqIXZ4qWNnDFLXJLIpv5gPtbCk9LUTyz5VFNPXExntJJAkSxG111MoudxtseZ6XxoMujoKNQI5KcS9mkcjBwL6RYbX23J9cBZqMTAxEEAXJAFr3OKrMc1hZo6WhnZ6pmDAQ2IsOeo8gPHEVcgbYBWVtHQprraqCnXxlkC/zigmqTKWq82zIQ0BP/GhhcxCQC3eZh3muQbKvTnz2y+f5jk1RDKmVZTGJDzqTCI9IJ5gDvFv1ePI4siWtseKcj16FzBZG/wDjG8n+oODLnuVMoZqxIlPWcGL/AHAx5FHXV0IC09dWRJ0WOd1FuXQ+RH0OG4KutLQyVmZ1y08xZWnScllZeYLE3HNTueTDF5Tp69DNDUxiSnljmjIuGjYMD9RjrDHmWXScTVdaVihSqnRmjLVEMd4uV9TrZhzHXfmL41ML8V0pj7Sny+WNR7xRVMTbxBYXH1JxMNaBhgTjCkGb9sCstFVQygXKsFKn5ODpPrgpqJGXUtNIRbkCL/zb74ivnGFp1923yOJishZyjExSD+2QaT9Oh+mIz/02+RwBG/qv+o/zj6WZKePXJfnYKBdmPgB1OOTuIjI7XsGOwFyd9h645BAzSGWVgZPy9030jqB4eZ5ny2AoIlKkmozop17tGANP1+I/P6ebfZjSFVVAFrC1gPTEVXStl2wdcQIyZQkiKizSwR76o4DpVr+XIczuB/AstBw9RUi1EdJNMkkyhHe6FlUdASu3n9MOZpmCUcOkJLJK9wqRKSx8bf8A7igjyWvzaUy5pIaamNuypV0s6j/Vb789R38sBYRcHZdJK09bNV1kjb6ppjcenP8AjyxLMaPhvJ6RhV0cBWQW7MQh2YA+FuQNtzsDi0y+kpqOkSjpAYo1uxU6ibfM/wDvLGRSGqzitizHsWmp5qgaS1tEMSnukg8yQb8rC5674DsMfDfEohghkqYzTK3ZU7sEsp52O4ttyBFvDri3i4LykQLBNDMYhJ2uj2liNVrX5DoLYr+JsvEkVTm9G9OksBWWmkhWxCKBqueTbgkfL5310BE1PDKJJEV0DBQAALi/hywtMQ9miSNYYSYEUbJFZdvTCdWFpaikDBn7eUxdoQpZDpZgb25HTb6jD7BGQsJyy/NWH8YBUU0VSI1czERSLKotpuym43t9r4ipAWNgrWHJma9/vf1wjmlUKHL5aqYlViQsVjsSx6AX6k2HLDVTVwU7QpUSpFJM+iNWP5j4Yo+L5FEWXU0raYqisQSN4BQW59N1HPFiVRyZxmkFVGM19nalmK60hBDQgmwIY7NY8/LpbGkCLHBKqi27X8+eMrmkUsuST047QxpTgxx6CSpClvzjnfub3Phvc21a96lZt+9qO4t1ONVIQzTO8uos19krqoQMpElmXZrk23+l8UGd0OS5nVe0RcQUlPKCxTTIhAubncWP0J26Y3EsayO6uqsuo7EXGEn4eyacESZVR78ysIU+othKWMfBw/xDGBJlOdNUAbgx1RA9NRGNDkg4nhhdMxaoknZgsTaImjQGwu9rE23Jt0GxxybgHJ3cSUhqaKUG4eCUkj91/tbE/wAE4qgYml4lWVRyWenW/wBTZsW3UnjUsneBkkOk7Bbc8HVAtrAX5XPhjKRwccKbe05WR473/wBBhr8M4pqVHb5xTU569hDc+tsYxrVzmxWDKayYgHRC7C462NvvjNcMyTCI0LRqtJDqQyLuytruBbrcFSPIdcPHhCeoTTXZ5Wyg3BCbX9ScSThOpo2V8szNo3ChC0sQbUoFgGA2Nuhte2Ars4NP+B9rT1S9lWJJErqfdtJM1mfwAF2PPqSeeLl+J8ioo0jeujAUBVC9/pa3dvjlHwjSX7XN5XzGo+KQlUXyCg/zfFvS5fRUK6aKkp6cdeyjC39Bgqkfiyke3s1DmtVcbGKhex+rAYBLnucyrei4Yq2vy9onji9Qcakj54GwwRhq/L+IM1AasymiDo2tBJWsNB6fkAP3whn1BxfXCnE1NRS9jKJUNJJYqwBAvrI235b3x6G4GAuMWVLGIjyvNMzqYxX0hy6lREEiLUBi4U30rp5Am1yTewsPPRyoEhKIAFVLADoLYdcYWnHu3+Rw3QVh71/1HBUGBMfev+o4MhwA5oy06ankCFT+R2WxG/Q4zVPxFnM8Tz0uURS0ySNGCa1gzFTY+d8aqQgGMkAkEkA/pOM3kRNTVe3NDTwRsywqkQkF2WZ9THu26ja564sHDnnEcd2fhqSOPmS9VJ3R5n/u2GE4hzVlL/gDdmLXlXM9cdiLg6tgNsQhraOhavZfaKiRpai+milLXLEhC+m3dO3PpgsLTZbkMMEc2mVIaWJyEC9SpIN7bgEXxD11+Js2VmjGQaSgJ79fpYjbcLa7Dccr88Rk4kzqJj2nDzgi14zXOGN/AWv9sNVWuaqp7QiOKmp5o2LzR6d9IFrXvcC/Lp0w3JmCpms0ilpfZljHZxuFLakN+YsdmB3OCqg8RcQSsoiyGOzAMojrTKbHqSpGx6XxxM/z4s6Nk2l9OpVeqaM28QGbvD5YaSlDZb/zdUkTOva0sSq6u7MTYhgLAavEjbrg8pWObKaeJREOylYIyBSqACy2W4sLjl4YCtGecQW72RlmIBSP2l1dhfmBckjxPS4vizpKzMKmlhLRxe0d8zwmoZDDvsL6dyARe469eeFa+aUZhRqpmZYaHt44xMUErqwttyJt4m2/lg2UNPLmlRVyQGBp5CyxsRqCiMLvbuncX5nAOx1MjZYsvarJKJArtENQF3AstxvYG17b44szMLKZxdh3p4wlhzO1h0HO3MjfC+Q0xi4Zy6BEAKaCwAtez3J+18WFXCsyMCDq0lQQSOf/AIYBWvZlS0X5rF9jyC7/AHNh9fLAZIWRXZp5ZAVNlcJYeeyg/fDECMAzyCxICgE3sB4n5kn6jCjdmSxhidNjrJhaO+3mBff/ALwQZm96/wCo/wA4KjYqWkftX77fmPXzwRJJPjb1xWdP1EVTLLE9PNEgS9xJEXvcW27w8cDy3KhSQVERnJEsjOgQFRFq3NtzfvEnfx8MDWST429cEEklvzt64NCvls80bK1YqM2omSKGxBIIJA1Fb2PMg4DUZFL+HewUdRCkCwxxRmaNnZdH5SSGAI62I54KJZPjb1wRZZP8jeuJoZloVaFlUp2hWwLRJa/0XEKagmFZJNK0USOigrCblmGwJLL4bYh2sn+RvXEklkufeN+7AErKKpV9dIYZdSgSJU36G6kFeRFz09MKDKq6arpppnpYUhR0vEzs5VrG3e8wMMiWTf3j/uOB9rJc+8b1wVGHK6k1kNRPLTKI4TCewQgstwQO9ewGJ1NDVpPFLRTxHQGus6k7nYEaSOl+YPPpiPayf5G5+OItLJf+o3rgI5XRVVBQJTy1ayusjNqEZsFLXCi5vYcrk4cc4QaWT429cDaWT429cEOs2FpzaN/0nCzySfG3rhaokk7J++35T1wH/9k="/>
          <p:cNvSpPr>
            <a:spLocks noChangeAspect="1" noChangeArrowheads="1"/>
          </p:cNvSpPr>
          <p:nvPr/>
        </p:nvSpPr>
        <p:spPr bwMode="auto">
          <a:xfrm>
            <a:off x="63500" y="-444500"/>
            <a:ext cx="1219200" cy="85725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436" name="AutoShape 4" descr="data:image/jpeg;base64,/9j/4AAQSkZJRgABAQAAAQABAAD/2wBDAAkGBwgHBgkIBwgKCgkLDRYPDQwMDRsUFRAWIB0iIiAdHx8kKDQsJCYxJx8fLT0tMTU3Ojo6Iys/RD84QzQ5Ojf/2wBDAQoKCg0MDRoPDxo3JR8lNzc3Nzc3Nzc3Nzc3Nzc3Nzc3Nzc3Nzc3Nzc3Nzc3Nzc3Nzc3Nzc3Nzc3Nzc3Nzc3Nzf/wAARCABaAIADASIAAhEBAxEB/8QAGwAAAgMBAQEAAAAAAAAAAAAAAwQCBQYBBwD/xAA4EAACAQIEAwUGBQQDAQEAAAABAgMEEQAFEiEGMUETIlFhkRQjUnGBoRUycpKxM0JTsiTB8GPR/8QAFwEBAQEBAAAAAAAAAAAAAAAAAAECA//EABgRAQEBAQEAAAAAAAAAAAAAAAABERIh/9oADAMBAAIRAxEAPwDjvIZpLyPfWf7j44nrkVS2qQ2F7BjvjrL71/1H+cAMspqnjitpUAG4vvz5Xv1Fumx+nF1DirpCJplkqNK9JFZQOuwNunX1xY0dSaqminjZwsihgCd7HFFxCZ6OhZaJJmqJ+5GVDNdjvfkegPyvzG2LCnb8L/C8sj1udCxadN9QA3YnpYAn7eGKi2UyfG37jiYL/G37jiarggTEUIF/jb1OJXf429cECY7oxAG7/E37jjhL/G3rg+nHCmAXJk+NvU4gxk+NvU4YK4iyYBVjJ8bfuOBsZP8AI/7jhplwJkwCjtJ/kf8AccLztIUb3j8j/ccOumFp17jfI4oOw96/6j/OEKrJo6vMhUvshhaOTSSrk7abMOVu96+liw96/wCo/wA4+kiE0RTWyX5MpsRhoThc0sLwV9SrRwL3pT3CANwzHlyHTx+mF8qq4s5zWnqIXZ4qWNnDFLXJLIpv5gPtbCk9LUTyz5VFNPXExntJJAkSxG111MoudxtseZ6XxoMujoKNQI5KcS9mkcjBwL6RYbX23J9cBZqMTAxEEAXJAFr3OKrMc1hZo6WhnZ6pmDAQ2IsOeo8gPHEVcgbYBWVtHQprraqCnXxlkC/zigmqTKWq82zIQ0BP/GhhcxCQC3eZh3muQbKvTnz2y+f5jk1RDKmVZTGJDzqTCI9IJ5gDvFv1ePI4siWtseKcj16FzBZG/wDjG8n+oODLnuVMoZqxIlPWcGL/AHAx5FHXV0IC09dWRJ0WOd1FuXQ+RH0OG4KutLQyVmZ1y08xZWnScllZeYLE3HNTueTDF5Tp69DNDUxiSnljmjIuGjYMD9RjrDHmWXScTVdaVihSqnRmjLVEMd4uV9TrZhzHXfmL41ML8V0pj7Sny+WNR7xRVMTbxBYXH1JxMNaBhgTjCkGb9sCstFVQygXKsFKn5ODpPrgpqJGXUtNIRbkCL/zb74ivnGFp1923yOJishZyjExSD+2QaT9Oh+mIz/02+RwBG/qv+o/zj6WZKePXJfnYKBdmPgB1OOTuIjI7XsGOwFyd9h645BAzSGWVgZPy9030jqB4eZ5ny2AoIlKkmozop17tGANP1+I/P6ebfZjSFVVAFrC1gPTEVXStl2wdcQIyZQkiKizSwR76o4DpVr+XIczuB/AstBw9RUi1EdJNMkkyhHe6FlUdASu3n9MOZpmCUcOkJLJK9wqRKSx8bf8A7igjyWvzaUy5pIaamNuypV0s6j/Vb789R38sBYRcHZdJK09bNV1kjb6ppjcenP8AjyxLMaPhvJ6RhV0cBWQW7MQh2YA+FuQNtzsDi0y+kpqOkSjpAYo1uxU6ibfM/wDvLGRSGqzitizHsWmp5qgaS1tEMSnukg8yQb8rC5674DsMfDfEohghkqYzTK3ZU7sEsp52O4ttyBFvDri3i4LykQLBNDMYhJ2uj2liNVrX5DoLYr+JsvEkVTm9G9OksBWWmkhWxCKBqueTbgkfL5310BE1PDKJJEV0DBQAALi/hywtMQ9miSNYYSYEUbJFZdvTCdWFpaikDBn7eUxdoQpZDpZgb25HTb6jD7BGQsJyy/NWH8YBUU0VSI1czERSLKotpuym43t9r4ipAWNgrWHJma9/vf1wjmlUKHL5aqYlViQsVjsSx6AX6k2HLDVTVwU7QpUSpFJM+iNWP5j4Yo+L5FEWXU0raYqisQSN4BQW59N1HPFiVRyZxmkFVGM19nalmK60hBDQgmwIY7NY8/LpbGkCLHBKqi27X8+eMrmkUsuST047QxpTgxx6CSpClvzjnfub3Phvc21a96lZt+9qO4t1ONVIQzTO8uos19krqoQMpElmXZrk23+l8UGd0OS5nVe0RcQUlPKCxTTIhAubncWP0J26Y3EsayO6uqsuo7EXGEn4eyacESZVR78ysIU+othKWMfBw/xDGBJlOdNUAbgx1RA9NRGNDkg4nhhdMxaoknZgsTaImjQGwu9rE23Jt0GxxybgHJ3cSUhqaKUG4eCUkj91/tbE/wAE4qgYml4lWVRyWenW/wBTZsW3UnjUsneBkkOk7Bbc8HVAtrAX5XPhjKRwccKbe05WR473/wBBhr8M4pqVHb5xTU569hDc+tsYxrVzmxWDKayYgHRC7C462NvvjNcMyTCI0LRqtJDqQyLuytruBbrcFSPIdcPHhCeoTTXZ5Wyg3BCbX9ScSThOpo2V8szNo3ChC0sQbUoFgGA2Nuhte2Ars4NP+B9rT1S9lWJJErqfdtJM1mfwAF2PPqSeeLl+J8ioo0jeujAUBVC9/pa3dvjlHwjSX7XN5XzGo+KQlUXyCg/zfFvS5fRUK6aKkp6cdeyjC39Bgqkfiyke3s1DmtVcbGKhex+rAYBLnucyrei4Yq2vy9onji9Qcakj54GwwRhq/L+IM1AasymiDo2tBJWsNB6fkAP3whn1BxfXCnE1NRS9jKJUNJJYqwBAvrI235b3x6G4GAuMWVLGIjyvNMzqYxX0hy6lREEiLUBi4U30rp5Am1yTewsPPRyoEhKIAFVLADoLYdcYWnHu3+Rw3QVh71/1HBUGBMfev+o4MhwA5oy06ankCFT+R2WxG/Q4zVPxFnM8Tz0uURS0ySNGCa1gzFTY+d8aqQgGMkAkEkA/pOM3kRNTVe3NDTwRsywqkQkF2WZ9THu26ja564sHDnnEcd2fhqSOPmS9VJ3R5n/u2GE4hzVlL/gDdmLXlXM9cdiLg6tgNsQhraOhavZfaKiRpai+milLXLEhC+m3dO3PpgsLTZbkMMEc2mVIaWJyEC9SpIN7bgEXxD11+Js2VmjGQaSgJ79fpYjbcLa7Dccr88Rk4kzqJj2nDzgi14zXOGN/AWv9sNVWuaqp7QiOKmp5o2LzR6d9IFrXvcC/Lp0w3JmCpms0ilpfZljHZxuFLakN+YsdmB3OCqg8RcQSsoiyGOzAMojrTKbHqSpGx6XxxM/z4s6Nk2l9OpVeqaM28QGbvD5YaSlDZb/zdUkTOva0sSq6u7MTYhgLAavEjbrg8pWObKaeJREOylYIyBSqACy2W4sLjl4YCtGecQW72RlmIBSP2l1dhfmBckjxPS4vizpKzMKmlhLRxe0d8zwmoZDDvsL6dyARe469eeFa+aUZhRqpmZYaHt44xMUErqwttyJt4m2/lg2UNPLmlRVyQGBp5CyxsRqCiMLvbuncX5nAOx1MjZYsvarJKJArtENQF3AstxvYG17b44szMLKZxdh3p4wlhzO1h0HO3MjfC+Q0xi4Zy6BEAKaCwAtez3J+18WFXCsyMCDq0lQQSOf/AIYBWvZlS0X5rF9jyC7/AHNh9fLAZIWRXZp5ZAVNlcJYeeyg/fDECMAzyCxICgE3sB4n5kn6jCjdmSxhidNjrJhaO+3mBff/ALwQZm96/wCo/wA4KjYqWkftX77fmPXzwRJJPjb1xWdP1EVTLLE9PNEgS9xJEXvcW27w8cDy3KhSQVERnJEsjOgQFRFq3NtzfvEnfx8MDWST429cEEklvzt64NCvls80bK1YqM2omSKGxBIIJA1Fb2PMg4DUZFL+HewUdRCkCwxxRmaNnZdH5SSGAI62I54KJZPjb1wRZZP8jeuJoZloVaFlUp2hWwLRJa/0XEKagmFZJNK0USOigrCblmGwJLL4bYh2sn+RvXEklkufeN+7AErKKpV9dIYZdSgSJU36G6kFeRFz09MKDKq6arpppnpYUhR0vEzs5VrG3e8wMMiWTf3j/uOB9rJc+8b1wVGHK6k1kNRPLTKI4TCewQgstwQO9ewGJ1NDVpPFLRTxHQGus6k7nYEaSOl+YPPpiPayf5G5+OItLJf+o3rgI5XRVVBQJTy1ayusjNqEZsFLXCi5vYcrk4cc4QaWT429cDaWT429cEOs2FpzaN/0nCzySfG3rhaokk7J++35T1wH/9k="/>
          <p:cNvSpPr>
            <a:spLocks noChangeAspect="1" noChangeArrowheads="1"/>
          </p:cNvSpPr>
          <p:nvPr/>
        </p:nvSpPr>
        <p:spPr bwMode="auto">
          <a:xfrm>
            <a:off x="63500" y="-444500"/>
            <a:ext cx="1219200" cy="857250"/>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8438" name="Picture 6" descr="http://t3.gstatic.com/images?q=tbn:ANd9GcRCJF7sbqdwelh-oovDAvrWvQS1AqelsoWTQ_L4n_H-yDB1w3pB"/>
          <p:cNvPicPr>
            <a:picLocks noChangeAspect="1" noChangeArrowheads="1"/>
          </p:cNvPicPr>
          <p:nvPr/>
        </p:nvPicPr>
        <p:blipFill>
          <a:blip r:embed="rId2" cstate="print"/>
          <a:srcRect/>
          <a:stretch>
            <a:fillRect/>
          </a:stretch>
        </p:blipFill>
        <p:spPr bwMode="auto">
          <a:xfrm>
            <a:off x="5652120" y="4005064"/>
            <a:ext cx="2552700" cy="1790700"/>
          </a:xfrm>
          <a:prstGeom prst="rect">
            <a:avLst/>
          </a:prstGeom>
          <a:ln w="228600" cap="sq" cmpd="thickThin">
            <a:solidFill>
              <a:schemeClr val="accent6">
                <a:lumMod val="75000"/>
              </a:schemeClr>
            </a:solidFill>
            <a:prstDash val="solid"/>
            <a:miter lim="800000"/>
          </a:ln>
          <a:effectLst>
            <a:innerShdw blurRad="76200">
              <a:srgbClr val="000000"/>
            </a:innerShdw>
          </a:effectLst>
        </p:spPr>
      </p:pic>
      <p:pic>
        <p:nvPicPr>
          <p:cNvPr id="18440" name="Picture 8" descr="http://t1.gstatic.com/images?q=tbn:ANd9GcRfY0uNxdOT5GNFKnnbV8tpHhlp2MLe-MhP04rmag5VqVvrac5Y"/>
          <p:cNvPicPr>
            <a:picLocks noChangeAspect="1" noChangeArrowheads="1"/>
          </p:cNvPicPr>
          <p:nvPr/>
        </p:nvPicPr>
        <p:blipFill>
          <a:blip r:embed="rId3" cstate="print"/>
          <a:srcRect/>
          <a:stretch>
            <a:fillRect/>
          </a:stretch>
        </p:blipFill>
        <p:spPr bwMode="auto">
          <a:xfrm>
            <a:off x="755576" y="3573016"/>
            <a:ext cx="1800225" cy="2533650"/>
          </a:xfrm>
          <a:prstGeom prst="rect">
            <a:avLst/>
          </a:prstGeom>
          <a:ln w="228600" cap="sq" cmpd="thickThin">
            <a:solidFill>
              <a:schemeClr val="accent6">
                <a:lumMod val="75000"/>
              </a:schemeClr>
            </a:solidFill>
            <a:prstDash val="solid"/>
            <a:miter lim="800000"/>
          </a:ln>
          <a:effectLst>
            <a:innerShdw blurRad="76200">
              <a:srgbClr val="000000"/>
            </a:innerShdw>
          </a:effectLst>
        </p:spPr>
      </p:pic>
      <p:sp>
        <p:nvSpPr>
          <p:cNvPr id="7" name="Bouton d'action : Suivant 6">
            <a:hlinkClick r:id="" action="ppaction://hlinkshowjump?jump=nextslide" highlightClick="1"/>
          </p:cNvPr>
          <p:cNvSpPr/>
          <p:nvPr/>
        </p:nvSpPr>
        <p:spPr>
          <a:xfrm>
            <a:off x="8388424" y="6453336"/>
            <a:ext cx="576064" cy="40466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8442" name="Picture 10" descr="http://cdn6.fotosearch.com/bthumb/FSB/FSB068/x11650926.jpg"/>
          <p:cNvPicPr>
            <a:picLocks noChangeAspect="1" noChangeArrowheads="1"/>
          </p:cNvPicPr>
          <p:nvPr/>
        </p:nvPicPr>
        <p:blipFill>
          <a:blip r:embed="rId4" cstate="print"/>
          <a:srcRect/>
          <a:stretch>
            <a:fillRect/>
          </a:stretch>
        </p:blipFill>
        <p:spPr bwMode="auto">
          <a:xfrm>
            <a:off x="3635896" y="4149080"/>
            <a:ext cx="1057275" cy="1619251"/>
          </a:xfrm>
          <a:prstGeom prst="rect">
            <a:avLst/>
          </a:prstGeom>
          <a:ln w="228600" cap="sq" cmpd="thickThin">
            <a:solidFill>
              <a:srgbClr val="00B050"/>
            </a:solidFill>
            <a:prstDash val="solid"/>
            <a:miter lim="800000"/>
          </a:ln>
          <a:effectLst>
            <a:innerShdw blurRad="76200">
              <a:srgbClr val="000000"/>
            </a:innerShdw>
          </a:effectLst>
        </p:spPr>
      </p:pic>
      <p:sp>
        <p:nvSpPr>
          <p:cNvPr id="9" name="Flèche droite 8"/>
          <p:cNvSpPr/>
          <p:nvPr/>
        </p:nvSpPr>
        <p:spPr>
          <a:xfrm>
            <a:off x="2987824" y="4725144"/>
            <a:ext cx="288032" cy="576064"/>
          </a:xfrm>
          <a:prstGeom prst="rightArrow">
            <a:avLst>
              <a:gd name="adj1" fmla="val 50000"/>
              <a:gd name="adj2" fmla="val 56889"/>
            </a:avLst>
          </a:pr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gauche 9"/>
          <p:cNvSpPr/>
          <p:nvPr/>
        </p:nvSpPr>
        <p:spPr>
          <a:xfrm>
            <a:off x="5004048" y="4725144"/>
            <a:ext cx="288032" cy="504056"/>
          </a:xfrm>
          <a:prstGeom prst="leftArrow">
            <a:avLst>
              <a:gd name="adj1" fmla="val 55358"/>
              <a:gd name="adj2" fmla="val 50000"/>
            </a:avLst>
          </a:pr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67544" y="476672"/>
            <a:ext cx="7920880" cy="3231654"/>
          </a:xfrm>
          <a:prstGeom prst="rect">
            <a:avLst/>
          </a:prstGeom>
          <a:noFill/>
        </p:spPr>
        <p:txBody>
          <a:bodyPr wrap="square" rtlCol="0">
            <a:spAutoFit/>
          </a:bodyPr>
          <a:lstStyle/>
          <a:p>
            <a:r>
              <a:rPr lang="fr-FR" sz="2000" b="1" dirty="0" smtClean="0">
                <a:ln w="19050">
                  <a:solidFill>
                    <a:schemeClr val="tx2">
                      <a:tint val="1000"/>
                    </a:schemeClr>
                  </a:solidFill>
                  <a:prstDash val="solid"/>
                </a:ln>
                <a:solidFill>
                  <a:srgbClr val="00B050"/>
                </a:solidFill>
                <a:effectLst>
                  <a:outerShdw blurRad="50000" dist="50800" dir="7500000" algn="tl">
                    <a:srgbClr val="000000">
                      <a:shade val="5000"/>
                      <a:alpha val="35000"/>
                    </a:srgbClr>
                  </a:outerShdw>
                </a:effectLst>
              </a:rPr>
              <a:t>La Cigale lui dit :</a:t>
            </a:r>
          </a:p>
          <a:p>
            <a:r>
              <a:rPr lang="fr-FR" i="1" dirty="0" smtClean="0">
                <a:solidFill>
                  <a:srgbClr val="00B050"/>
                </a:solidFill>
              </a:rPr>
              <a:t>- Bonjour mon amie ! Je vais passer l’hiver à Paris. Tu voudrais bien veiller sur ma</a:t>
            </a:r>
          </a:p>
          <a:p>
            <a:r>
              <a:rPr lang="fr-FR" i="1" dirty="0" smtClean="0">
                <a:solidFill>
                  <a:srgbClr val="00B050"/>
                </a:solidFill>
              </a:rPr>
              <a:t>   petite maison ?</a:t>
            </a:r>
          </a:p>
          <a:p>
            <a:pPr marL="0" lvl="1"/>
            <a:r>
              <a:rPr lang="fr-FR" sz="2000" b="1" dirty="0">
                <a:ln w="19050">
                  <a:solidFill>
                    <a:schemeClr val="tx2">
                      <a:tint val="1000"/>
                    </a:schemeClr>
                  </a:solidFill>
                  <a:prstDash val="solid"/>
                </a:ln>
                <a:solidFill>
                  <a:srgbClr val="00B050"/>
                </a:solidFill>
                <a:effectLst>
                  <a:outerShdw blurRad="50000" dist="50800" dir="7500000" algn="tl">
                    <a:srgbClr val="000000">
                      <a:shade val="5000"/>
                      <a:alpha val="35000"/>
                    </a:srgbClr>
                  </a:outerShdw>
                </a:effectLst>
              </a:rPr>
              <a:t>La petite fourmi lui répondit :</a:t>
            </a:r>
          </a:p>
          <a:p>
            <a:pPr marL="0" lvl="1"/>
            <a:r>
              <a:rPr lang="fr-FR" i="1" dirty="0" smtClean="0">
                <a:solidFill>
                  <a:srgbClr val="00B050"/>
                </a:solidFill>
              </a:rPr>
              <a:t>- Mais bien sûr ! Sans problème.</a:t>
            </a:r>
            <a:endParaRPr lang="fr-FR" sz="2000" b="1" i="1" dirty="0" smtClean="0">
              <a:solidFill>
                <a:srgbClr val="00B050"/>
              </a:solidFill>
            </a:endParaRPr>
          </a:p>
          <a:p>
            <a:r>
              <a:rPr lang="fr-FR" i="1" dirty="0" smtClean="0">
                <a:solidFill>
                  <a:srgbClr val="00B050"/>
                </a:solidFill>
              </a:rPr>
              <a:t>  mais dis-moi que t’est-il arrivé ? Où as-tu trouvé l’argent pour aller à Paris, </a:t>
            </a:r>
          </a:p>
          <a:p>
            <a:r>
              <a:rPr lang="fr-FR" i="1" dirty="0" smtClean="0">
                <a:solidFill>
                  <a:srgbClr val="00B050"/>
                </a:solidFill>
              </a:rPr>
              <a:t>  t’acheter cette Ferrari et ce magnifique manteau ?</a:t>
            </a:r>
          </a:p>
          <a:p>
            <a:pPr marL="0" lvl="1"/>
            <a:r>
              <a:rPr lang="fr-FR" sz="2000" b="1" dirty="0">
                <a:ln w="19050">
                  <a:solidFill>
                    <a:schemeClr val="tx2">
                      <a:tint val="1000"/>
                    </a:schemeClr>
                  </a:solidFill>
                  <a:prstDash val="solid"/>
                </a:ln>
                <a:solidFill>
                  <a:srgbClr val="00B050"/>
                </a:solidFill>
                <a:effectLst>
                  <a:outerShdw blurRad="50000" dist="50800" dir="7500000" algn="tl">
                    <a:srgbClr val="000000">
                      <a:shade val="5000"/>
                      <a:alpha val="35000"/>
                    </a:srgbClr>
                  </a:outerShdw>
                </a:effectLst>
              </a:rPr>
              <a:t>Et la cigale :</a:t>
            </a:r>
          </a:p>
          <a:p>
            <a:pPr>
              <a:buFontTx/>
              <a:buChar char="-"/>
            </a:pPr>
            <a:r>
              <a:rPr lang="fr-FR" i="1" dirty="0" smtClean="0">
                <a:solidFill>
                  <a:srgbClr val="00B050"/>
                </a:solidFill>
              </a:rPr>
              <a:t>Figure toi que je chantais dans un bar la semaine dernière et un producteur a</a:t>
            </a:r>
          </a:p>
          <a:p>
            <a:pPr>
              <a:buFontTx/>
              <a:buChar char="-"/>
            </a:pPr>
            <a:r>
              <a:rPr lang="fr-FR" i="1" dirty="0" smtClean="0"/>
              <a:t> </a:t>
            </a:r>
            <a:r>
              <a:rPr lang="fr-FR" i="1" dirty="0">
                <a:solidFill>
                  <a:srgbClr val="00B050"/>
                </a:solidFill>
              </a:rPr>
              <a:t>adoré ma voix. J’ai signé un contrat pour des spectacles à Paris. A propos, as-tu</a:t>
            </a:r>
          </a:p>
          <a:p>
            <a:pPr>
              <a:buFontTx/>
              <a:buChar char="-"/>
            </a:pPr>
            <a:r>
              <a:rPr lang="fr-FR" i="1" dirty="0">
                <a:solidFill>
                  <a:srgbClr val="00B050"/>
                </a:solidFill>
              </a:rPr>
              <a:t> besoin de quelque chose de là-bas ?</a:t>
            </a:r>
          </a:p>
        </p:txBody>
      </p:sp>
      <p:pic>
        <p:nvPicPr>
          <p:cNvPr id="19458" name="Picture 2" descr="http://t1.gstatic.com/images?q=tbn:ANd9GcRYtlSLpuAXMW9mHQqbFQv7om4nZd2yOth_x77WswSoUT0gfHuo"/>
          <p:cNvPicPr>
            <a:picLocks noChangeAspect="1" noChangeArrowheads="1"/>
          </p:cNvPicPr>
          <p:nvPr/>
        </p:nvPicPr>
        <p:blipFill>
          <a:blip r:embed="rId2" cstate="print"/>
          <a:srcRect/>
          <a:stretch>
            <a:fillRect/>
          </a:stretch>
        </p:blipFill>
        <p:spPr bwMode="auto">
          <a:xfrm>
            <a:off x="1331640" y="4365104"/>
            <a:ext cx="2143125" cy="2143125"/>
          </a:xfrm>
          <a:prstGeom prst="rect">
            <a:avLst/>
          </a:prstGeom>
          <a:ln w="228600" cap="sq" cmpd="thickThin">
            <a:solidFill>
              <a:schemeClr val="accent6">
                <a:lumMod val="75000"/>
              </a:schemeClr>
            </a:solidFill>
            <a:prstDash val="solid"/>
            <a:miter lim="800000"/>
          </a:ln>
          <a:effectLst>
            <a:innerShdw blurRad="76200">
              <a:srgbClr val="000000"/>
            </a:innerShdw>
          </a:effectLst>
          <a:scene3d>
            <a:camera prst="isometricOffAxis1Right"/>
            <a:lightRig rig="threePt" dir="t"/>
          </a:scene3d>
        </p:spPr>
      </p:pic>
      <p:pic>
        <p:nvPicPr>
          <p:cNvPr id="19459" name="Picture 3" descr="Danseuse de Flamenco (dessin)"/>
          <p:cNvPicPr>
            <a:picLocks noChangeAspect="1" noChangeArrowheads="1"/>
          </p:cNvPicPr>
          <p:nvPr/>
        </p:nvPicPr>
        <p:blipFill>
          <a:blip r:embed="rId3" cstate="print"/>
          <a:srcRect/>
          <a:stretch>
            <a:fillRect/>
          </a:stretch>
        </p:blipFill>
        <p:spPr bwMode="auto">
          <a:xfrm>
            <a:off x="5508104" y="4149080"/>
            <a:ext cx="1846312" cy="2304256"/>
          </a:xfrm>
          <a:prstGeom prst="rect">
            <a:avLst/>
          </a:prstGeom>
          <a:ln w="228600" cap="sq" cmpd="thickThin">
            <a:solidFill>
              <a:schemeClr val="accent6">
                <a:lumMod val="75000"/>
              </a:schemeClr>
            </a:solidFill>
            <a:prstDash val="solid"/>
            <a:miter lim="800000"/>
          </a:ln>
          <a:effectLst>
            <a:innerShdw blurRad="76200">
              <a:srgbClr val="000000"/>
            </a:innerShdw>
          </a:effectLst>
          <a:scene3d>
            <a:camera prst="isometricLeftDown"/>
            <a:lightRig rig="threePt" dir="t"/>
          </a:scene3d>
        </p:spPr>
      </p:pic>
      <p:sp>
        <p:nvSpPr>
          <p:cNvPr id="5" name="Bouton d'action : Suivant 4">
            <a:hlinkClick r:id="" action="ppaction://hlinkshowjump?jump=nextslide" highlightClick="1"/>
          </p:cNvPr>
          <p:cNvSpPr/>
          <p:nvPr/>
        </p:nvSpPr>
        <p:spPr>
          <a:xfrm>
            <a:off x="8569128" y="6309320"/>
            <a:ext cx="574872" cy="54868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rchemin horizontal 1"/>
          <p:cNvSpPr/>
          <p:nvPr/>
        </p:nvSpPr>
        <p:spPr>
          <a:xfrm>
            <a:off x="323528" y="0"/>
            <a:ext cx="6408712" cy="1728192"/>
          </a:xfrm>
          <a:prstGeom prst="horizontalScroll">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Tx/>
              <a:buChar char="-"/>
            </a:pPr>
            <a:r>
              <a:rPr lang="fr-FR" sz="2000" b="1" i="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Oui, répondit la petite fourmi,</a:t>
            </a:r>
          </a:p>
          <a:p>
            <a:pPr algn="ctr">
              <a:buFontTx/>
              <a:buChar char="-"/>
            </a:pPr>
            <a:r>
              <a:rPr lang="fr-FR" sz="2000" b="1" i="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Si tu rencontres </a:t>
            </a:r>
            <a:r>
              <a:rPr lang="fr-FR" b="1" i="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La Fontaine,</a:t>
            </a:r>
          </a:p>
          <a:p>
            <a:pPr algn="ctr">
              <a:buFontTx/>
              <a:buChar char="-"/>
            </a:pPr>
            <a:r>
              <a:rPr lang="fr-FR" sz="3200" b="1" i="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Colle lui une beigne de ma part </a:t>
            </a:r>
            <a:r>
              <a:rPr lang="fr-FR" sz="2000" b="1" i="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a:t>
            </a:r>
          </a:p>
        </p:txBody>
      </p:sp>
      <p:pic>
        <p:nvPicPr>
          <p:cNvPr id="20488" name="Picture 8" descr="http://t0.gstatic.com/images?q=tbn:ANd9GcTguwwT7anQwaVBGEEQf7hdq4cp2vqybNkgAOawY7UE0S4N_qfIHw"/>
          <p:cNvPicPr>
            <a:picLocks noChangeAspect="1" noChangeArrowheads="1"/>
          </p:cNvPicPr>
          <p:nvPr/>
        </p:nvPicPr>
        <p:blipFill>
          <a:blip r:embed="rId2" cstate="print"/>
          <a:srcRect/>
          <a:stretch>
            <a:fillRect/>
          </a:stretch>
        </p:blipFill>
        <p:spPr bwMode="auto">
          <a:xfrm>
            <a:off x="6300192" y="1988840"/>
            <a:ext cx="2466975" cy="1847850"/>
          </a:xfrm>
          <a:prstGeom prst="rect">
            <a:avLst/>
          </a:prstGeom>
          <a:ln w="228600" cap="sq" cmpd="thickThin">
            <a:solidFill>
              <a:schemeClr val="accent6">
                <a:lumMod val="75000"/>
              </a:schemeClr>
            </a:solidFill>
            <a:prstDash val="solid"/>
            <a:miter lim="800000"/>
          </a:ln>
          <a:effectLst>
            <a:innerShdw blurRad="76200">
              <a:srgbClr val="000000"/>
            </a:innerShdw>
          </a:effectLst>
          <a:scene3d>
            <a:camera prst="isometricOffAxis2Left"/>
            <a:lightRig rig="threePt" dir="t"/>
          </a:scene3d>
        </p:spPr>
      </p:pic>
      <p:pic>
        <p:nvPicPr>
          <p:cNvPr id="20492" name="Picture 12" descr="http://t3.gstatic.com/images?q=tbn:ANd9GcSqcZsH0g5-qGBe2_lsBFERDm-IcPkkhVHHsc0CmZUoLWgaYUSU"/>
          <p:cNvPicPr>
            <a:picLocks noChangeAspect="1" noChangeArrowheads="1"/>
          </p:cNvPicPr>
          <p:nvPr/>
        </p:nvPicPr>
        <p:blipFill>
          <a:blip r:embed="rId3" cstate="print"/>
          <a:srcRect/>
          <a:stretch>
            <a:fillRect/>
          </a:stretch>
        </p:blipFill>
        <p:spPr bwMode="auto">
          <a:xfrm>
            <a:off x="2627784" y="2060848"/>
            <a:ext cx="2647950" cy="2736304"/>
          </a:xfrm>
          <a:prstGeom prst="rect">
            <a:avLst/>
          </a:prstGeom>
          <a:ln w="228600" cap="sq" cmpd="thickThin">
            <a:solidFill>
              <a:schemeClr val="accent6">
                <a:lumMod val="75000"/>
              </a:schemeClr>
            </a:solidFill>
            <a:prstDash val="solid"/>
            <a:miter lim="800000"/>
          </a:ln>
          <a:effectLst>
            <a:innerShdw blurRad="76200">
              <a:srgbClr val="000000"/>
            </a:innerShdw>
          </a:effectLst>
        </p:spPr>
      </p:pic>
      <p:sp>
        <p:nvSpPr>
          <p:cNvPr id="20494" name="AutoShape 14" descr="data:image/jpeg;base64,/9j/4AAQSkZJRgABAQAAAQABAAD/2wBDAAkGBwgHBgkIBwgKCgkLDRYPDQwMDRsUFRAWIB0iIiAdHx8kKDQsJCYxJx8fLT0tMTU3Ojo6Iys/RD84QzQ5Ojf/2wBDAQoKCg0MDRoPDxo3JR8lNzc3Nzc3Nzc3Nzc3Nzc3Nzc3Nzc3Nzc3Nzc3Nzc3Nzc3Nzc3Nzc3Nzc3Nzc3Nzc3Nzf/wAARCABjAEYDASIAAhEBAxEB/8QAGgAAAgMBAQAAAAAAAAAAAAAAAAUDBAYCB//EADwQAAIBAwMCBAQEAwQLAAAAAAECAwQFEQASIRMxBiJBURQyYYEjQnGRFYKhBxYzUiQ0Q1NicpKio7Hw/8QAFAEBAAAAAAAAAAAAAAAAAAAAAP/EABQRAQAAAAAAAAAAAAAAAAAAAAD/2gAMAwEAAhEDEQA/APcCwDBSRk9h76W0B6tXWzggxs5AOf8AL5CP3Rv31LVuqV8Dv8kUMshPtjaP/ROqhDU1ilZGAqpYtmT26zHGP+tj++g4tdBI9ptFQKlzVQUkY3uFxIdgzu4yM9ztx6ew1Dfr1cqM2iS2W34uOorRDWAuFMKHKkj3IbB+oU++RS8TC4NdKC32SrESJGorVaUoscLuEUjb5t5w4XGB5TypAzHalsU1XBNRilrKK6NJTtmT4hDMg3eRmzwyxkkdsopxnJIPKcy3grVrPJBRK/4CxHBmAPzsf8pxwB6HJ7gK31iZ6im8MUi1bXFqOkgmlRaeWUmLpowURKD8vlyy4we35RjW2GgNU6VpJQHWTKrNIrgjuAzAD7cauaztXVSx1NXSQSBIxKJJZEbBVWVfJnnaS2eeSARgZYEA7hZ2qZ9x/DUqqrj1xknP3A+2jWepUkoJP4pX0pjYqYIozUtK4UnJJZj67RgemPcnBoG1UOvLUJ3RunCwPtks/wD2nUcP481JCA2zLVcmfTLEopH6sT/JoeZXty5cKKws5YnG2I8kk+mE4z741PaVaRJayRCr1LblUjBWMcIO2Rx5sHsWOgoGlpq65323VwWRaqCJXT16DIygH9WEuPvpF4F8NyeHbYlrqHSqmttdLPDI8gVVV1KITwSDsY8AYySM8aeeIg0FXTV1AySXGFWX4PrhGqojyyqDwWBAKkjGQRkbiQgtVBSy0k1+r4qiot7u0lJSQs5MCHjc0YwXkf5ySC4LlQPcI/7S7ZT3nwlcoKiMdeRBU04jI3CZBhTtIB8wwhPPHt316Frz+/UlhlttHbo6FIhdXVkNYsjMsYwzOEzvU4wMnbhmXnOBosPje2UdMtu/igusdPTqsFeud07AupWTvtxsH4hIVs8cjkNfebh8FBsiZfiJAdm7sgHdz9AP/h3CyiohE9K8ySdKZiuWYqxcgnew9yc4zyCfcnVGzTLVzrc7upCT7cOWRkJ3eQeVjtQflzwSck5I0yju0Vzqqm2zbYwzEU06k+YgBlK7hyeQQRkHa3tyFuoq4oqeM14UojGOTcOS47H7jJ+40arwiSrdiYomlb/EilJChl8rY4zweQfUOPpo0EdOktwuctLVCLoQRRtmFspJGSdoHsCVJYewUcjJOg0mtMSUtfMqrtNQjEcdzHIyk/sy/wBT3J0nsluk8R0MV3vIjqmqVDGkqEfowYOOmIidpwR/iEEseRhdoAWL64nrJae31yNPKIzJHTjqzx43YIXsuedrMQqsMnd21nbhJW3Gepq4Kh7E1LMKSClZgnUUKp3ykNtkBJVAAcKGznJG1xNcKs3iOxrbktkMaPNFOoYxuyhQgA2KrZLFgAxP4fIGqMtthixO0KLKtXKUYVMjOoVnjD7FGWCLxnuRwfQ6CzLe4qSyTzU1vYSsvPVSfqSsCAF3OmMkkBcsVG4ckd8tavD1rudfcobjb4ae3U7CCQRkRSNhcqjOgVcAN+Y7iAvpxptYLfLfvEUlWQaaij3EwiMq27ygSOWJYTMuBgklEweGPl1V5oo7VBHd7TDsmoYRGaenXy1EA/2RA44ySp42nPIUtkM9X2G23N6OK3QGriWcM6pUIqxsqkqWdAVxu2+XkkkHbxkWKySU+CJfh6cLXRVpgQUZRnLRVHzRjbtL4QttwBuzkAZxNcfDJ8Uxm43Xz79ywUbbZI4owfK6hgU6v5skEEHYcjnXVjSSHxRS2iJIkorVbcrCsTqIyzBVODnkhH5yeN2M5JAKJfEFNTwSPVvXy1JaNpjAjOzbk8rdNV4+QgkLjK43Hto1qfGJmio4ZaFVFUZApfb5tmDkZ9s40aC3MTDM8nA6FQr4HrG4AYn6A7m/k0sa6ReFZK2lr1k+EdpKigZQWMpbLNTrzzJuLFV4yrADO1sPKmJXq9ki5iqIWikB9cdh+zP+2o4YILrahTXOCKqTmKeOaMMjspwSQeMZGdBgLrV0fiK5iC4W57m9J/pLwSSzUwpdm7zjy+YE7VVRktkMcgja+pblJFNBb0oaannq8ymnppGkkdPNuLsVB5JXzkgZzyeA1H+0ONbJRWxrTbOhTQNIs09LFtjp4CBuRguMIxwx+kZwVbaQ6sgW3UBaiqqOsjY4aoqJdksrDykyMAckYxjAxgDAxoJ/DYFNRVM1ZNGDFJIs8mdqKyu24jPyrgLx6ADSz4uqpr7VRW5FrbRV0yVXQicbyHZlkeEk4ODsZl4zvyDu4a6KKpFXJVztSwwPJ1sSSGSNHwo3KNqZJxnLE4PbudKKiWalqkr6YSVPwMrzQSLH/rNPJzPCpGQ7AgSjbwdoUfK2gfwT11TAtLaaSSjpo8RiqrVIYqB3SM+Yn0y+3nnDDuxtltprbC0dOp3O2+WVzl5nwAWdvU4A+wAHAA1PTTw1VPFUU0iSwyoHjkQ5V1IyCD6gjUugVzhKm+pCxVlp6VmkjIzy7gKf/G+jUlrXfLW1ZJInmwmR2RAEAH0JDMP+bRoLNUjMisgy6OrDjnGef6ZH30rrq6otdwKU9qrK9ateptpTECjLhWLGR1HIKYxns2neldRM5pVqHIMtHP8AiHthQcMT/Ixb9tBTuE014slfR1tiuNNHUwyQuJZKfO1lwTlZSPX39NceHTb/ABNY7fdauigasaFRIzIC8bgDcA3fGeQRwQQRwRqS5w/xq9C0zEm308C1FZFjioLsRHGx9U8jll9fKD5SQ1OG8XCtrDc7HSLVWdCYJV37ZZmVirPED5cIRt5I384+VdwPhabf1Y5WpIZJYzmN5F3sh+hOSPtqHxGSlmqZFSRnjXehiIDIw7MM8cHnnjAPftqv/e2xJT9equEdEo7rXK1M6845WQA/01PDcEr66roHpJlgWBGEkqFRLvLqy7Tzxt9RznQJrHcWs1wqLLXpIcAz04p6eRwoJG9QAGIXcwZfQB9g+TTK5XpDTdCiSrWsqT0acyUcqqHb8xLKBhRljz2U6U3ppKVbFfC56lHWLRVbf7yORugc/pIVb7H31d+OjnuElyZ1mWFnpLfSxsd8koOJGI7A5XbyPKqsxOGOAYNSRSrHb4iy09LGoJU8g4woz+mSf1X30alszs9IequJxIwmO7cC+fNg+oz29sY9NGgGnuMgHRooo89zUTcj7KDn9xqOms1OqO1Yq1VRKxeaV0A3k+mB+UDCgc8AZJOSZrzdKWzW6SvrmKwRsikj3ZgqjngZZgMnAHqQNLzWeIZ6Z56W2UMZODFDVVh3keu4ojKp78AsProOvDZeoe53CRmIqa2RY1bHkji/CAGPQlGb+fXfhkrHBXUmI1kp7hUb1T06jmVc/UrIp++s5PZLxJcxXtmzxzwSJPBa7iWYzF1KybXVY2ON2TjJyO+mFjuaWwUtPeIZ6etriivPJN1Eln242g7iVPl9gpJABycaDUTRRzwvDMivHIpV0YZDA8EHSHwlSs1LHX1DSyTGnSlR5HDbkjyN/HGXOWyO42+2m90aJbZVtOZViEDlzExVwu052kcg47EawlNB4luaiaz3hIbaaRFpqameGZQxbhjJhWwE2naAPYH1INfEM38Q8P8AiS1UtLVzVDCaBejESBK0YZOc/wDEpz2+utRFTQrIanoRLUuoEkgQBmx6E9yNJbJXQ0qCle2VdPWSHfPiJpd7DC72k55IC43ndgD24aJdqNqpKWR2hnkO2NJ42j6hwThCwAY4BOBngaCqaC4fCpSwzxU4Ri3WjJLSZJPIxxknJ5POjTjRoOJoo54ninjSSJwVdHUFWB9CD30hi8EeGIKgz0tmpaaUggtTAxHB7jykccDRo0EsnhGwTx7ai2xzeqtKzOyH3Uk5U/UYOrFH4ftVHKksVIGlRt6PM7SsjYIypcnBwSOPc++jRoGhGRjSP+6NhB/CoBAoyVSnleJFJzyqqwCnknIGc86NGgzV2M1qqXgoq2uWNcACSslkP7uxPpqz4do0utfFUXGarnemZZIlerl2Bh2JTdtJ/UHRo0G40aNGg//Z"/>
          <p:cNvSpPr>
            <a:spLocks noChangeAspect="1" noChangeArrowheads="1"/>
          </p:cNvSpPr>
          <p:nvPr/>
        </p:nvSpPr>
        <p:spPr bwMode="auto">
          <a:xfrm>
            <a:off x="155575" y="-411163"/>
            <a:ext cx="609600" cy="8572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0496" name="Picture 16" descr="http://t2.gstatic.com/images?q=tbn:ANd9GcRt1h2u67BipPDQKv5D3yTl2V41C1G4fLSd6pvtuN7yWGOO1Up-"/>
          <p:cNvPicPr>
            <a:picLocks noChangeAspect="1" noChangeArrowheads="1"/>
          </p:cNvPicPr>
          <p:nvPr/>
        </p:nvPicPr>
        <p:blipFill>
          <a:blip r:embed="rId4" cstate="print"/>
          <a:srcRect/>
          <a:stretch>
            <a:fillRect/>
          </a:stretch>
        </p:blipFill>
        <p:spPr bwMode="auto">
          <a:xfrm>
            <a:off x="323528" y="3933056"/>
            <a:ext cx="1800225" cy="2543175"/>
          </a:xfrm>
          <a:prstGeom prst="rect">
            <a:avLst/>
          </a:prstGeom>
          <a:ln w="228600" cap="sq" cmpd="thickThin">
            <a:solidFill>
              <a:schemeClr val="accent6">
                <a:lumMod val="75000"/>
              </a:schemeClr>
            </a:solidFill>
            <a:prstDash val="solid"/>
            <a:miter lim="800000"/>
          </a:ln>
          <a:effectLst>
            <a:innerShdw blurRad="76200">
              <a:srgbClr val="000000"/>
            </a:innerShdw>
          </a:effectLst>
          <a:scene3d>
            <a:camera prst="isometricOffAxis1Right"/>
            <a:lightRig rig="threePt" dir="t"/>
          </a:scene3d>
        </p:spPr>
      </p:pic>
      <p:sp>
        <p:nvSpPr>
          <p:cNvPr id="20498" name="AutoShape 18" descr="data:image/jpeg;base64,/9j/4AAQSkZJRgABAQAAAQABAAD/2wBDAAkGBwgHBgkIBwgKCgkLDRYPDQwMDRsUFRAWIB0iIiAdHx8kKDQsJCYxJx8fLT0tMTU3Ojo6Iys/RD84QzQ5Ojf/2wBDAQoKCg0MDRoPDxo3JR8lNzc3Nzc3Nzc3Nzc3Nzc3Nzc3Nzc3Nzc3Nzc3Nzc3Nzc3Nzc3Nzc3Nzc3Nzc3Nzc3Nzf/wAARCABaAFoDASIAAhEBAxEB/8QAHAAAAQQDAQAAAAAAAAAAAAAAAAMEBQYBAgcI/8QAQBAAAQMCAgcECAIHCQAAAAAAAQIDBAARBSEGEhMxQVFhcYGRsQcUIiMyQmKhwdEIJDOCkqKyQ0RScnOD0uHw/8QAGwEAAQUBAQAAAAAAAAAAAAAAAwECBAUGAAf/xAAwEQABAwIEAwcCBwAAAAAAAAABAAIDBBEFITFBElGBBiIycaHR8GGxIzRSkcHh8f/aAAwDAQACEQMRAD8A7jRRSb7yGUa6+wAbyeQpCbLlupQSkqUQAN5PCmLmIA5Rmi79ZOqnx3nuFqTWhcghUi1hmlvelPbzNbFFVVViBblEOqe1vNILfmLv79LY4bNsX8VX8qTLkwf3x3+BH/GnRRWikCs9UV9Vrxn7Iwa3kmvrE9vNMrXPJ1tJH8ur50s1jC0ECXHy4uM526lJz8L0KQKQW30qGzHKyB3iuORz/tOMTSpuPIakthxhxK0c0njy7aVqsai2XdtHWW3ee8K6EcR/4EVM4dPTLSULTs30D20Xv3jmK1eGYxDXDh0fy9kB8Zan1FFFXCGsKUEglRsBmSeFRqVGQ7t1AgW92k/KOfaf+qVxJy6W2B/aElX+Ub/uQO81og1U4hVcJEQ6ojG7pYDKonSPSHC9GsP9exiSlhkqCE5FSlqPBIGZqVvXn79Iec67pPh8Ek7FiHtEj6lqUCfBIqHAxtRKGHRKTYLtGjmkeF6TQTMweSHmkq1VgpKVIPIg5ipI15+9AM11rS6VESTsZERRWkc0kEH7nxr0CqqrFYG08pYNNURhuE1ny48CI7LmOoZjspKnHFmwSBxqB0c01wHSaQ7GwqYVvtjWLbjZQop5gHePKqv6fZjrGikWM2SESZYDluISkqA8bHurj+gU12BppgzzJOsZbbZAO9KzqkeBNdS4LHVUTpyTxZ25Zc1zpC11l6lWm4yputK0LS6yrUdQbpV+B6HiKecKScTWWhmfE8PYbEI5F1LwZSZcdDqQUk5KSd6VDeKXqCwp4sT9kfgfH84H4gH+EVOXPKvUsOrBV0zZd9/NQXt4TZRMhWviLxvkhKUW5G2sf6hSyDlTVw2xCX/qD+hNLoOVZavqL1T78/sjtHdCWvXL/TNoPO0laiYlgzQemxklpxm4CnGybggnK4N8utdMvRehQ17oJBI3ZKW3Fly30N6Cz9HnJWLY0yGJbzexZZKgVIRe6ibZZkDLpXUCaL1qTUKurnVMhkenNbwiwVV9JGjKtKtGnYTBSmW2sPRyo2BULix7QSK5r6NvRxjMfSZjEcch+qRoStolK1JUXXB8NrE5A536V3I1ihw41UU9O6nZod9xfWy4xgm6K1WLitqwrdVNuipjJVsgl4G2yWlwnok3P2vVoyqq4iAYr4O4tq8qtI3Z+dbvsq8mGRh2I9f8UWfUKCle7xSSk716jncUhPmg0s2rKs440UOMSQMr7JZ6H4T43H71MJEZiaxsZKVKbveyVqTfvBFVONMMNc7i0dn86p8ebUjMxVTmLxsKw9xKpAUHZZGYZZF9/AKUbADfbWPy1L3qjaUYevRx+LpLgENIRDQWsQiMJCdvGJuSBxUk+1451asJxSHjGHsz8OfS/GeTrIWnyPIjcRwqDUWETJIs26E735H+Pp1TxrYp6TWCaxRVW6QlPsiiisKISCSbAZknhTQLmyVRWJ4mrC8SjLmLSjDZCdkXSLBl6/s6x4JUCRc5AhI+apQm6bjcaozUlOnWkjZje80cwh3XU4fgmSR8IHNCL36kjeLVaouGQcPWpcJgMawsUoUQgDom9h3CrGpgjiY1r8n2zFv2vyNtfe6YCT5LM5O0ZU0Dm77sdqvZH3NWiwqvwWvWMRaTa6GhtV8r7kjxz/dqwZ1sOzMDo6UyEeI+g+FR5jd1lpJYRIYWy4PYWLHn3VXkhxl1TD9tq2bH6hwUOh/McKs1McSgiWhKkEIfRfUX+B6GpmMYYK6Hu+MaeybG/hKj0KBqhYnoni+jkx3FdAHW0IdUVycIePuXTzR/hPS46G2VXVC1IcLTyC26n4kHzB4jrSyV86wMcs9FI5pH0LTofMKUQHBUOF6VsMZdMTSaDNwWage2h5pS07+BA1vt3mp5Gnuii0a6cehW+pdj4HOpqZChYiyWp8ViS2fkebCx4GoZWg+iiiScBgZ8mgKMZMNkzcxzTyBBHrmk743URifpX0Xh3REkP4i+SEpaisq9onqqwPdemCIelmnqgMZbXgGj6viiIV+sSBlkokXA7QOw76vGG4LhGFZ4bhsOKeKmWUpJ7wL08UsUoraaD8rH3v1OzI8hoPPNdwuPiKQw6BDwnD2YGHMIYjMJ1W20bgPxJOZJzJzofdCUkm/YN5PADrQ88EC6j0AAuSeQHE9Kf4Zh69dMmWmyx+zbJvqdT9XlT8Nw2avmudNz83SPeGBOcKiKjR7ugbZw6znTkO78zT6gUV6RFE2JgYwWAUQm5uiiiiiJE2mQmJaAl5Fyk3SoGyknoainsNmMH3VpKO0JX+R8R2VO1g7qg1eHU1WPxW58905ry3RVhcjZX26Vs23l1BSPE5Vr6/GIH6wyf9wVaaKoZOy0JPckI6X9kUTnkqumY05fYr2p5NArPgm9OGoc2QRqshlB+d3I26JGfjarBQN5qRT9mqWM3kJd6D51SGZx0TKDhjMVYcUS69b9ovh2DcPPnen9YHCs1oIomRNDGCwCESTmUUUUURIv/9k="/>
          <p:cNvSpPr>
            <a:spLocks noChangeAspect="1" noChangeArrowheads="1"/>
          </p:cNvSpPr>
          <p:nvPr/>
        </p:nvSpPr>
        <p:spPr bwMode="auto">
          <a:xfrm>
            <a:off x="63500" y="-444500"/>
            <a:ext cx="857250" cy="857250"/>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0500" name="Picture 20" descr="http://t3.gstatic.com/images?q=tbn:ANd9GcQ3y-AwMD1s6mOH8ZH5Y144zp0XQQfFc9VJZrtU96kRZXNkCnURHA"/>
          <p:cNvPicPr>
            <a:picLocks noChangeAspect="1" noChangeArrowheads="1"/>
          </p:cNvPicPr>
          <p:nvPr/>
        </p:nvPicPr>
        <p:blipFill>
          <a:blip r:embed="rId5" cstate="print"/>
          <a:srcRect/>
          <a:stretch>
            <a:fillRect/>
          </a:stretch>
        </p:blipFill>
        <p:spPr bwMode="auto">
          <a:xfrm>
            <a:off x="6300192" y="4653136"/>
            <a:ext cx="1676400" cy="1676401"/>
          </a:xfrm>
          <a:prstGeom prst="rect">
            <a:avLst/>
          </a:prstGeom>
          <a:ln w="228600" cap="sq" cmpd="thickThin">
            <a:solidFill>
              <a:srgbClr val="00B050"/>
            </a:solidFill>
            <a:prstDash val="solid"/>
            <a:miter lim="800000"/>
          </a:ln>
          <a:effectLst>
            <a:innerShdw blurRad="76200">
              <a:srgbClr val="000000"/>
            </a:innerShdw>
          </a:effectLst>
        </p:spPr>
      </p:pic>
      <p:sp>
        <p:nvSpPr>
          <p:cNvPr id="15" name="Hexagone 14"/>
          <p:cNvSpPr/>
          <p:nvPr/>
        </p:nvSpPr>
        <p:spPr>
          <a:xfrm>
            <a:off x="8495928" y="6093296"/>
            <a:ext cx="648072" cy="764704"/>
          </a:xfrm>
          <a:prstGeom prst="hexag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C.L</a:t>
            </a:r>
            <a:endParaRPr lang="fr-FR"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18" name="Organigramme : Bande perforée 17"/>
          <p:cNvSpPr/>
          <p:nvPr/>
        </p:nvSpPr>
        <p:spPr>
          <a:xfrm>
            <a:off x="3635896" y="5805264"/>
            <a:ext cx="914400" cy="804672"/>
          </a:xfrm>
          <a:prstGeom prst="flowChartPunchedTape">
            <a:avLst/>
          </a:prstGeom>
          <a:solidFill>
            <a:srgbClr val="00B05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FIN</a:t>
            </a:r>
            <a:endParaRPr lang="fr-FR"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337</Words>
  <Application>Microsoft Office PowerPoint</Application>
  <PresentationFormat>Affichage à l'écran (4:3)</PresentationFormat>
  <Paragraphs>26</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Diapositive 1</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STAGE</dc:creator>
  <cp:lastModifiedBy>STAGE</cp:lastModifiedBy>
  <cp:revision>19</cp:revision>
  <dcterms:created xsi:type="dcterms:W3CDTF">2012-04-04T11:14:23Z</dcterms:created>
  <dcterms:modified xsi:type="dcterms:W3CDTF">2012-04-04T13:40:40Z</dcterms:modified>
</cp:coreProperties>
</file>