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9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73" r:id="rId24"/>
    <p:sldId id="289" r:id="rId25"/>
    <p:sldId id="286" r:id="rId26"/>
    <p:sldId id="287" r:id="rId27"/>
    <p:sldId id="288" r:id="rId28"/>
    <p:sldId id="280" r:id="rId29"/>
    <p:sldId id="281" r:id="rId30"/>
    <p:sldId id="282" r:id="rId31"/>
    <p:sldId id="283" r:id="rId32"/>
    <p:sldId id="284" r:id="rId33"/>
    <p:sldId id="285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AD9E"/>
    <a:srgbClr val="46392E"/>
    <a:srgbClr val="AC9682"/>
    <a:srgbClr val="A19487"/>
    <a:srgbClr val="A8917C"/>
    <a:srgbClr val="C5B5A7"/>
    <a:srgbClr val="514235"/>
    <a:srgbClr val="65524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8" d="100"/>
          <a:sy n="68" d="100"/>
        </p:scale>
        <p:origin x="-136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909234-19DA-4518-8630-ECC34FE7CF55}" type="doc">
      <dgm:prSet loTypeId="urn:microsoft.com/office/officeart/2005/8/layout/hProcess11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fr-FR"/>
        </a:p>
      </dgm:t>
    </dgm:pt>
    <dgm:pt modelId="{FFC8B24D-96D4-4F26-A550-2B301A115634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1955: La Palme d’Or</a:t>
          </a:r>
          <a:endParaRPr lang="fr-FR" dirty="0">
            <a:solidFill>
              <a:srgbClr val="BEAD9E"/>
            </a:solidFill>
          </a:endParaRPr>
        </a:p>
      </dgm:t>
    </dgm:pt>
    <dgm:pt modelId="{8597EDB2-E105-4DFC-81A7-501210DBA93A}" type="parTrans" cxnId="{AE062135-984E-4E79-A0D3-8AFE8B62B68A}">
      <dgm:prSet/>
      <dgm:spPr/>
      <dgm:t>
        <a:bodyPr/>
        <a:lstStyle/>
        <a:p>
          <a:endParaRPr lang="fr-FR"/>
        </a:p>
      </dgm:t>
    </dgm:pt>
    <dgm:pt modelId="{B99EBA6B-A496-4650-BA5E-64544FADC39F}" type="sibTrans" cxnId="{AE062135-984E-4E79-A0D3-8AFE8B62B68A}">
      <dgm:prSet/>
      <dgm:spPr/>
      <dgm:t>
        <a:bodyPr/>
        <a:lstStyle/>
        <a:p>
          <a:endParaRPr lang="fr-FR"/>
        </a:p>
      </dgm:t>
    </dgm:pt>
    <dgm:pt modelId="{07847441-E636-41A7-8A09-BDEB86E571B6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1959: Marché du film</a:t>
          </a:r>
          <a:endParaRPr lang="fr-FR" dirty="0">
            <a:solidFill>
              <a:srgbClr val="BEAD9E"/>
            </a:solidFill>
          </a:endParaRPr>
        </a:p>
      </dgm:t>
    </dgm:pt>
    <dgm:pt modelId="{EC9DEC8D-198E-4713-BEFD-FC7609523892}" type="parTrans" cxnId="{723D209A-A681-4252-92B0-896F334C8968}">
      <dgm:prSet/>
      <dgm:spPr/>
      <dgm:t>
        <a:bodyPr/>
        <a:lstStyle/>
        <a:p>
          <a:endParaRPr lang="fr-FR"/>
        </a:p>
      </dgm:t>
    </dgm:pt>
    <dgm:pt modelId="{04BBE1A7-8534-4B12-B3A3-606CB4E2853F}" type="sibTrans" cxnId="{723D209A-A681-4252-92B0-896F334C8968}">
      <dgm:prSet/>
      <dgm:spPr/>
      <dgm:t>
        <a:bodyPr/>
        <a:lstStyle/>
        <a:p>
          <a:endParaRPr lang="fr-FR"/>
        </a:p>
      </dgm:t>
    </dgm:pt>
    <dgm:pt modelId="{E96B6DA8-64F2-4688-8BE0-338B078A2582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1962: la Semaine Internationale de la Critique</a:t>
          </a:r>
          <a:endParaRPr lang="fr-FR" dirty="0">
            <a:solidFill>
              <a:srgbClr val="BEAD9E"/>
            </a:solidFill>
          </a:endParaRPr>
        </a:p>
      </dgm:t>
    </dgm:pt>
    <dgm:pt modelId="{017B38CA-1CF0-4DCF-A33C-D2590F34D103}" type="parTrans" cxnId="{A72AEF1B-350F-4B88-9696-49AAF97BF15E}">
      <dgm:prSet/>
      <dgm:spPr/>
      <dgm:t>
        <a:bodyPr/>
        <a:lstStyle/>
        <a:p>
          <a:endParaRPr lang="fr-FR"/>
        </a:p>
      </dgm:t>
    </dgm:pt>
    <dgm:pt modelId="{5A751503-3C3A-424E-8B1E-BC9CB06C912E}" type="sibTrans" cxnId="{A72AEF1B-350F-4B88-9696-49AAF97BF15E}">
      <dgm:prSet/>
      <dgm:spPr/>
      <dgm:t>
        <a:bodyPr/>
        <a:lstStyle/>
        <a:p>
          <a:endParaRPr lang="fr-FR"/>
        </a:p>
      </dgm:t>
    </dgm:pt>
    <dgm:pt modelId="{97136D3A-DC67-46E9-B934-B4669405CB63}">
      <dgm:prSet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1969: La Quinzaine des réalisateurs</a:t>
          </a:r>
          <a:endParaRPr lang="fr-FR" dirty="0">
            <a:solidFill>
              <a:srgbClr val="BEAD9E"/>
            </a:solidFill>
          </a:endParaRPr>
        </a:p>
      </dgm:t>
    </dgm:pt>
    <dgm:pt modelId="{706D73FE-7989-4B19-9B8D-B001F37189C5}" type="parTrans" cxnId="{83D238D1-D52E-499D-9BA7-7361A918027C}">
      <dgm:prSet/>
      <dgm:spPr/>
      <dgm:t>
        <a:bodyPr/>
        <a:lstStyle/>
        <a:p>
          <a:endParaRPr lang="fr-FR"/>
        </a:p>
      </dgm:t>
    </dgm:pt>
    <dgm:pt modelId="{6A8E6FE0-6025-43E6-A0C5-0C1F8529C5B9}" type="sibTrans" cxnId="{83D238D1-D52E-499D-9BA7-7361A918027C}">
      <dgm:prSet/>
      <dgm:spPr/>
      <dgm:t>
        <a:bodyPr/>
        <a:lstStyle/>
        <a:p>
          <a:endParaRPr lang="fr-FR"/>
        </a:p>
      </dgm:t>
    </dgm:pt>
    <dgm:pt modelId="{46575A12-AE25-4D76-A9EB-0BDE479FFE35}" type="pres">
      <dgm:prSet presAssocID="{13909234-19DA-4518-8630-ECC34FE7CF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CFDF45C5-BF23-4584-9E8A-C45B2947FB12}" type="pres">
      <dgm:prSet presAssocID="{13909234-19DA-4518-8630-ECC34FE7CF55}" presName="arrow" presStyleLbl="bgShp" presStyleIdx="0" presStyleCnt="1"/>
      <dgm:spPr/>
      <dgm:t>
        <a:bodyPr/>
        <a:lstStyle/>
        <a:p>
          <a:endParaRPr lang="fr-FR"/>
        </a:p>
      </dgm:t>
    </dgm:pt>
    <dgm:pt modelId="{A503D2E8-7A76-4545-9EE9-CAF32A9503A4}" type="pres">
      <dgm:prSet presAssocID="{13909234-19DA-4518-8630-ECC34FE7CF55}" presName="points" presStyleCnt="0"/>
      <dgm:spPr/>
      <dgm:t>
        <a:bodyPr/>
        <a:lstStyle/>
        <a:p>
          <a:endParaRPr lang="fr-FR"/>
        </a:p>
      </dgm:t>
    </dgm:pt>
    <dgm:pt modelId="{980BED50-E8F2-4A54-93E1-4A16FD0DABCC}" type="pres">
      <dgm:prSet presAssocID="{FFC8B24D-96D4-4F26-A550-2B301A115634}" presName="compositeA" presStyleCnt="0"/>
      <dgm:spPr/>
      <dgm:t>
        <a:bodyPr/>
        <a:lstStyle/>
        <a:p>
          <a:endParaRPr lang="fr-FR"/>
        </a:p>
      </dgm:t>
    </dgm:pt>
    <dgm:pt modelId="{D11DBCF2-94C1-446E-9E58-BACC0FAB1254}" type="pres">
      <dgm:prSet presAssocID="{FFC8B24D-96D4-4F26-A550-2B301A115634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08872C8-547D-46B4-902D-789F90970F69}" type="pres">
      <dgm:prSet presAssocID="{FFC8B24D-96D4-4F26-A550-2B301A115634}" presName="circleA" presStyleLbl="node1" presStyleIdx="0" presStyleCnt="4"/>
      <dgm:spPr/>
      <dgm:t>
        <a:bodyPr/>
        <a:lstStyle/>
        <a:p>
          <a:endParaRPr lang="fr-FR"/>
        </a:p>
      </dgm:t>
    </dgm:pt>
    <dgm:pt modelId="{69714F21-656A-4052-ABBA-B60EF4C6AFFE}" type="pres">
      <dgm:prSet presAssocID="{FFC8B24D-96D4-4F26-A550-2B301A115634}" presName="spaceA" presStyleCnt="0"/>
      <dgm:spPr/>
      <dgm:t>
        <a:bodyPr/>
        <a:lstStyle/>
        <a:p>
          <a:endParaRPr lang="fr-FR"/>
        </a:p>
      </dgm:t>
    </dgm:pt>
    <dgm:pt modelId="{E7546F47-02FF-404B-A8E5-C9687DFFCD08}" type="pres">
      <dgm:prSet presAssocID="{B99EBA6B-A496-4650-BA5E-64544FADC39F}" presName="space" presStyleCnt="0"/>
      <dgm:spPr/>
      <dgm:t>
        <a:bodyPr/>
        <a:lstStyle/>
        <a:p>
          <a:endParaRPr lang="fr-FR"/>
        </a:p>
      </dgm:t>
    </dgm:pt>
    <dgm:pt modelId="{E004670B-F4ED-4986-A635-AF953E0CDBB6}" type="pres">
      <dgm:prSet presAssocID="{07847441-E636-41A7-8A09-BDEB86E571B6}" presName="compositeB" presStyleCnt="0"/>
      <dgm:spPr/>
      <dgm:t>
        <a:bodyPr/>
        <a:lstStyle/>
        <a:p>
          <a:endParaRPr lang="fr-FR"/>
        </a:p>
      </dgm:t>
    </dgm:pt>
    <dgm:pt modelId="{803FC08B-027B-42D3-9BA1-BA0356363273}" type="pres">
      <dgm:prSet presAssocID="{07847441-E636-41A7-8A09-BDEB86E571B6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655FA0E-C290-4CC7-89E2-87C4E3FB1139}" type="pres">
      <dgm:prSet presAssocID="{07847441-E636-41A7-8A09-BDEB86E571B6}" presName="circleB" presStyleLbl="node1" presStyleIdx="1" presStyleCnt="4"/>
      <dgm:spPr/>
      <dgm:t>
        <a:bodyPr/>
        <a:lstStyle/>
        <a:p>
          <a:endParaRPr lang="fr-FR"/>
        </a:p>
      </dgm:t>
    </dgm:pt>
    <dgm:pt modelId="{D9AB46AE-4E45-4DD6-8C5E-45CE14C55772}" type="pres">
      <dgm:prSet presAssocID="{07847441-E636-41A7-8A09-BDEB86E571B6}" presName="spaceB" presStyleCnt="0"/>
      <dgm:spPr/>
      <dgm:t>
        <a:bodyPr/>
        <a:lstStyle/>
        <a:p>
          <a:endParaRPr lang="fr-FR"/>
        </a:p>
      </dgm:t>
    </dgm:pt>
    <dgm:pt modelId="{0CC192FA-6970-4B3C-A06F-E85720CDE860}" type="pres">
      <dgm:prSet presAssocID="{04BBE1A7-8534-4B12-B3A3-606CB4E2853F}" presName="space" presStyleCnt="0"/>
      <dgm:spPr/>
      <dgm:t>
        <a:bodyPr/>
        <a:lstStyle/>
        <a:p>
          <a:endParaRPr lang="fr-FR"/>
        </a:p>
      </dgm:t>
    </dgm:pt>
    <dgm:pt modelId="{40FE27F0-511E-4C49-8F15-91F0B974AF45}" type="pres">
      <dgm:prSet presAssocID="{E96B6DA8-64F2-4688-8BE0-338B078A2582}" presName="compositeA" presStyleCnt="0"/>
      <dgm:spPr/>
      <dgm:t>
        <a:bodyPr/>
        <a:lstStyle/>
        <a:p>
          <a:endParaRPr lang="fr-FR"/>
        </a:p>
      </dgm:t>
    </dgm:pt>
    <dgm:pt modelId="{55714D0A-3208-4BBC-8F78-77B5CCFD99ED}" type="pres">
      <dgm:prSet presAssocID="{E96B6DA8-64F2-4688-8BE0-338B078A2582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D88F86E-707C-4BF9-90C8-887367AED4A0}" type="pres">
      <dgm:prSet presAssocID="{E96B6DA8-64F2-4688-8BE0-338B078A2582}" presName="circleA" presStyleLbl="node1" presStyleIdx="2" presStyleCnt="4"/>
      <dgm:spPr/>
      <dgm:t>
        <a:bodyPr/>
        <a:lstStyle/>
        <a:p>
          <a:endParaRPr lang="fr-FR"/>
        </a:p>
      </dgm:t>
    </dgm:pt>
    <dgm:pt modelId="{C58DE546-399E-4DCF-8496-FB3F696EC7EC}" type="pres">
      <dgm:prSet presAssocID="{E96B6DA8-64F2-4688-8BE0-338B078A2582}" presName="spaceA" presStyleCnt="0"/>
      <dgm:spPr/>
      <dgm:t>
        <a:bodyPr/>
        <a:lstStyle/>
        <a:p>
          <a:endParaRPr lang="fr-FR"/>
        </a:p>
      </dgm:t>
    </dgm:pt>
    <dgm:pt modelId="{252A4C85-C168-47DF-A3A4-4BC23AF42657}" type="pres">
      <dgm:prSet presAssocID="{5A751503-3C3A-424E-8B1E-BC9CB06C912E}" presName="space" presStyleCnt="0"/>
      <dgm:spPr/>
      <dgm:t>
        <a:bodyPr/>
        <a:lstStyle/>
        <a:p>
          <a:endParaRPr lang="fr-FR"/>
        </a:p>
      </dgm:t>
    </dgm:pt>
    <dgm:pt modelId="{2789B439-8D71-4336-82BC-B6AF9B536F8F}" type="pres">
      <dgm:prSet presAssocID="{97136D3A-DC67-46E9-B934-B4669405CB63}" presName="compositeB" presStyleCnt="0"/>
      <dgm:spPr/>
      <dgm:t>
        <a:bodyPr/>
        <a:lstStyle/>
        <a:p>
          <a:endParaRPr lang="fr-FR"/>
        </a:p>
      </dgm:t>
    </dgm:pt>
    <dgm:pt modelId="{055930E1-D2BD-4045-AE50-D7BC776F2450}" type="pres">
      <dgm:prSet presAssocID="{97136D3A-DC67-46E9-B934-B4669405CB63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ADB38F8-5B95-4368-951B-5C3451271E14}" type="pres">
      <dgm:prSet presAssocID="{97136D3A-DC67-46E9-B934-B4669405CB63}" presName="circleB" presStyleLbl="node1" presStyleIdx="3" presStyleCnt="4"/>
      <dgm:spPr/>
      <dgm:t>
        <a:bodyPr/>
        <a:lstStyle/>
        <a:p>
          <a:endParaRPr lang="fr-FR"/>
        </a:p>
      </dgm:t>
    </dgm:pt>
    <dgm:pt modelId="{33300E2F-7F45-4491-A7FA-E791FDB1C9C4}" type="pres">
      <dgm:prSet presAssocID="{97136D3A-DC67-46E9-B934-B4669405CB63}" presName="spaceB" presStyleCnt="0"/>
      <dgm:spPr/>
      <dgm:t>
        <a:bodyPr/>
        <a:lstStyle/>
        <a:p>
          <a:endParaRPr lang="fr-FR"/>
        </a:p>
      </dgm:t>
    </dgm:pt>
  </dgm:ptLst>
  <dgm:cxnLst>
    <dgm:cxn modelId="{83D238D1-D52E-499D-9BA7-7361A918027C}" srcId="{13909234-19DA-4518-8630-ECC34FE7CF55}" destId="{97136D3A-DC67-46E9-B934-B4669405CB63}" srcOrd="3" destOrd="0" parTransId="{706D73FE-7989-4B19-9B8D-B001F37189C5}" sibTransId="{6A8E6FE0-6025-43E6-A0C5-0C1F8529C5B9}"/>
    <dgm:cxn modelId="{A43DF117-4B83-4209-913D-B651677C2E91}" type="presOf" srcId="{07847441-E636-41A7-8A09-BDEB86E571B6}" destId="{803FC08B-027B-42D3-9BA1-BA0356363273}" srcOrd="0" destOrd="0" presId="urn:microsoft.com/office/officeart/2005/8/layout/hProcess11"/>
    <dgm:cxn modelId="{94F0A860-4367-4EC6-A607-81AC26C71C5A}" type="presOf" srcId="{E96B6DA8-64F2-4688-8BE0-338B078A2582}" destId="{55714D0A-3208-4BBC-8F78-77B5CCFD99ED}" srcOrd="0" destOrd="0" presId="urn:microsoft.com/office/officeart/2005/8/layout/hProcess11"/>
    <dgm:cxn modelId="{A72AEF1B-350F-4B88-9696-49AAF97BF15E}" srcId="{13909234-19DA-4518-8630-ECC34FE7CF55}" destId="{E96B6DA8-64F2-4688-8BE0-338B078A2582}" srcOrd="2" destOrd="0" parTransId="{017B38CA-1CF0-4DCF-A33C-D2590F34D103}" sibTransId="{5A751503-3C3A-424E-8B1E-BC9CB06C912E}"/>
    <dgm:cxn modelId="{EB675A6E-5017-48F5-8391-819180AC35E4}" type="presOf" srcId="{97136D3A-DC67-46E9-B934-B4669405CB63}" destId="{055930E1-D2BD-4045-AE50-D7BC776F2450}" srcOrd="0" destOrd="0" presId="urn:microsoft.com/office/officeart/2005/8/layout/hProcess11"/>
    <dgm:cxn modelId="{9AC7D139-5480-4E2B-B515-B7790401DAF5}" type="presOf" srcId="{FFC8B24D-96D4-4F26-A550-2B301A115634}" destId="{D11DBCF2-94C1-446E-9E58-BACC0FAB1254}" srcOrd="0" destOrd="0" presId="urn:microsoft.com/office/officeart/2005/8/layout/hProcess11"/>
    <dgm:cxn modelId="{723D209A-A681-4252-92B0-896F334C8968}" srcId="{13909234-19DA-4518-8630-ECC34FE7CF55}" destId="{07847441-E636-41A7-8A09-BDEB86E571B6}" srcOrd="1" destOrd="0" parTransId="{EC9DEC8D-198E-4713-BEFD-FC7609523892}" sibTransId="{04BBE1A7-8534-4B12-B3A3-606CB4E2853F}"/>
    <dgm:cxn modelId="{AE062135-984E-4E79-A0D3-8AFE8B62B68A}" srcId="{13909234-19DA-4518-8630-ECC34FE7CF55}" destId="{FFC8B24D-96D4-4F26-A550-2B301A115634}" srcOrd="0" destOrd="0" parTransId="{8597EDB2-E105-4DFC-81A7-501210DBA93A}" sibTransId="{B99EBA6B-A496-4650-BA5E-64544FADC39F}"/>
    <dgm:cxn modelId="{D4E4D010-52A8-4DF6-A9E9-E05D3E92F525}" type="presOf" srcId="{13909234-19DA-4518-8630-ECC34FE7CF55}" destId="{46575A12-AE25-4D76-A9EB-0BDE479FFE35}" srcOrd="0" destOrd="0" presId="urn:microsoft.com/office/officeart/2005/8/layout/hProcess11"/>
    <dgm:cxn modelId="{D80FE420-30D7-41AE-B144-D16D17E0784B}" type="presParOf" srcId="{46575A12-AE25-4D76-A9EB-0BDE479FFE35}" destId="{CFDF45C5-BF23-4584-9E8A-C45B2947FB12}" srcOrd="0" destOrd="0" presId="urn:microsoft.com/office/officeart/2005/8/layout/hProcess11"/>
    <dgm:cxn modelId="{5C4561DD-28D8-4878-B29C-D832F35F9013}" type="presParOf" srcId="{46575A12-AE25-4D76-A9EB-0BDE479FFE35}" destId="{A503D2E8-7A76-4545-9EE9-CAF32A9503A4}" srcOrd="1" destOrd="0" presId="urn:microsoft.com/office/officeart/2005/8/layout/hProcess11"/>
    <dgm:cxn modelId="{9025F7AF-DA7C-4CDD-8B7B-A8DFF8C4FC6A}" type="presParOf" srcId="{A503D2E8-7A76-4545-9EE9-CAF32A9503A4}" destId="{980BED50-E8F2-4A54-93E1-4A16FD0DABCC}" srcOrd="0" destOrd="0" presId="urn:microsoft.com/office/officeart/2005/8/layout/hProcess11"/>
    <dgm:cxn modelId="{9C8C2E0F-635B-4125-B534-C790E9156431}" type="presParOf" srcId="{980BED50-E8F2-4A54-93E1-4A16FD0DABCC}" destId="{D11DBCF2-94C1-446E-9E58-BACC0FAB1254}" srcOrd="0" destOrd="0" presId="urn:microsoft.com/office/officeart/2005/8/layout/hProcess11"/>
    <dgm:cxn modelId="{7947E69D-4E88-4356-90DE-25DA08FD99F0}" type="presParOf" srcId="{980BED50-E8F2-4A54-93E1-4A16FD0DABCC}" destId="{D08872C8-547D-46B4-902D-789F90970F69}" srcOrd="1" destOrd="0" presId="urn:microsoft.com/office/officeart/2005/8/layout/hProcess11"/>
    <dgm:cxn modelId="{C5A71C60-8C18-4217-BACA-253F3D5AD537}" type="presParOf" srcId="{980BED50-E8F2-4A54-93E1-4A16FD0DABCC}" destId="{69714F21-656A-4052-ABBA-B60EF4C6AFFE}" srcOrd="2" destOrd="0" presId="urn:microsoft.com/office/officeart/2005/8/layout/hProcess11"/>
    <dgm:cxn modelId="{70804B77-D4DE-43EC-836A-87419E6C24B3}" type="presParOf" srcId="{A503D2E8-7A76-4545-9EE9-CAF32A9503A4}" destId="{E7546F47-02FF-404B-A8E5-C9687DFFCD08}" srcOrd="1" destOrd="0" presId="urn:microsoft.com/office/officeart/2005/8/layout/hProcess11"/>
    <dgm:cxn modelId="{2300A9F8-9082-4750-B071-9EE93ED41C91}" type="presParOf" srcId="{A503D2E8-7A76-4545-9EE9-CAF32A9503A4}" destId="{E004670B-F4ED-4986-A635-AF953E0CDBB6}" srcOrd="2" destOrd="0" presId="urn:microsoft.com/office/officeart/2005/8/layout/hProcess11"/>
    <dgm:cxn modelId="{D64C0408-C003-4746-86D0-E0A109AEA797}" type="presParOf" srcId="{E004670B-F4ED-4986-A635-AF953E0CDBB6}" destId="{803FC08B-027B-42D3-9BA1-BA0356363273}" srcOrd="0" destOrd="0" presId="urn:microsoft.com/office/officeart/2005/8/layout/hProcess11"/>
    <dgm:cxn modelId="{05FBB5B6-408A-4BC7-8C85-874BC8B89509}" type="presParOf" srcId="{E004670B-F4ED-4986-A635-AF953E0CDBB6}" destId="{0655FA0E-C290-4CC7-89E2-87C4E3FB1139}" srcOrd="1" destOrd="0" presId="urn:microsoft.com/office/officeart/2005/8/layout/hProcess11"/>
    <dgm:cxn modelId="{7A50403C-E8AD-45CD-9A6D-CF88FD0538B0}" type="presParOf" srcId="{E004670B-F4ED-4986-A635-AF953E0CDBB6}" destId="{D9AB46AE-4E45-4DD6-8C5E-45CE14C55772}" srcOrd="2" destOrd="0" presId="urn:microsoft.com/office/officeart/2005/8/layout/hProcess11"/>
    <dgm:cxn modelId="{A2F1F43A-4A54-4F51-A8D7-DD10DF0F1B7E}" type="presParOf" srcId="{A503D2E8-7A76-4545-9EE9-CAF32A9503A4}" destId="{0CC192FA-6970-4B3C-A06F-E85720CDE860}" srcOrd="3" destOrd="0" presId="urn:microsoft.com/office/officeart/2005/8/layout/hProcess11"/>
    <dgm:cxn modelId="{ED338175-1D47-4B43-BC9B-C3AB01A56BC3}" type="presParOf" srcId="{A503D2E8-7A76-4545-9EE9-CAF32A9503A4}" destId="{40FE27F0-511E-4C49-8F15-91F0B974AF45}" srcOrd="4" destOrd="0" presId="urn:microsoft.com/office/officeart/2005/8/layout/hProcess11"/>
    <dgm:cxn modelId="{39884DEE-57AC-4F12-B71E-A3816D235552}" type="presParOf" srcId="{40FE27F0-511E-4C49-8F15-91F0B974AF45}" destId="{55714D0A-3208-4BBC-8F78-77B5CCFD99ED}" srcOrd="0" destOrd="0" presId="urn:microsoft.com/office/officeart/2005/8/layout/hProcess11"/>
    <dgm:cxn modelId="{AFEEFEEF-191D-4A1D-B9D1-A901F673D92F}" type="presParOf" srcId="{40FE27F0-511E-4C49-8F15-91F0B974AF45}" destId="{0D88F86E-707C-4BF9-90C8-887367AED4A0}" srcOrd="1" destOrd="0" presId="urn:microsoft.com/office/officeart/2005/8/layout/hProcess11"/>
    <dgm:cxn modelId="{99813632-388F-4FCD-BB6A-6886418C1640}" type="presParOf" srcId="{40FE27F0-511E-4C49-8F15-91F0B974AF45}" destId="{C58DE546-399E-4DCF-8496-FB3F696EC7EC}" srcOrd="2" destOrd="0" presId="urn:microsoft.com/office/officeart/2005/8/layout/hProcess11"/>
    <dgm:cxn modelId="{9F86FF9E-57F4-4407-977F-7315FEEED896}" type="presParOf" srcId="{A503D2E8-7A76-4545-9EE9-CAF32A9503A4}" destId="{252A4C85-C168-47DF-A3A4-4BC23AF42657}" srcOrd="5" destOrd="0" presId="urn:microsoft.com/office/officeart/2005/8/layout/hProcess11"/>
    <dgm:cxn modelId="{AB0A4356-E983-41A7-9ECF-551D61B8A2B2}" type="presParOf" srcId="{A503D2E8-7A76-4545-9EE9-CAF32A9503A4}" destId="{2789B439-8D71-4336-82BC-B6AF9B536F8F}" srcOrd="6" destOrd="0" presId="urn:microsoft.com/office/officeart/2005/8/layout/hProcess11"/>
    <dgm:cxn modelId="{470ED5F3-0DA2-4A95-87B7-538EDA1FD8E5}" type="presParOf" srcId="{2789B439-8D71-4336-82BC-B6AF9B536F8F}" destId="{055930E1-D2BD-4045-AE50-D7BC776F2450}" srcOrd="0" destOrd="0" presId="urn:microsoft.com/office/officeart/2005/8/layout/hProcess11"/>
    <dgm:cxn modelId="{A6267D96-4239-4E32-BB25-666E1152987F}" type="presParOf" srcId="{2789B439-8D71-4336-82BC-B6AF9B536F8F}" destId="{9ADB38F8-5B95-4368-951B-5C3451271E14}" srcOrd="1" destOrd="0" presId="urn:microsoft.com/office/officeart/2005/8/layout/hProcess11"/>
    <dgm:cxn modelId="{92388DF0-631D-42E2-AAEA-DB7109A60390}" type="presParOf" srcId="{2789B439-8D71-4336-82BC-B6AF9B536F8F}" destId="{33300E2F-7F45-4491-A7FA-E791FDB1C9C4}" srcOrd="2" destOrd="0" presId="urn:microsoft.com/office/officeart/2005/8/layout/hProcess1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DAEC6B-C695-4EAB-8C93-F482C8D695DA}" type="doc">
      <dgm:prSet loTypeId="urn:microsoft.com/office/officeart/2005/8/layout/hProcess11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fr-FR"/>
        </a:p>
      </dgm:t>
    </dgm:pt>
    <dgm:pt modelId="{66BF93CA-A683-4075-82D0-51D6C74D3E9F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1972: le Festival est seul décisionnaire de la sélection officielle des films</a:t>
          </a:r>
          <a:endParaRPr lang="fr-FR" dirty="0">
            <a:solidFill>
              <a:srgbClr val="BEAD9E"/>
            </a:solidFill>
          </a:endParaRPr>
        </a:p>
      </dgm:t>
    </dgm:pt>
    <dgm:pt modelId="{21EC94A5-9B5F-432E-B576-6FE0C2F78DAD}" type="parTrans" cxnId="{1C8A5294-5460-40C8-AF20-0DC5B97107B0}">
      <dgm:prSet/>
      <dgm:spPr/>
      <dgm:t>
        <a:bodyPr/>
        <a:lstStyle/>
        <a:p>
          <a:endParaRPr lang="fr-FR"/>
        </a:p>
      </dgm:t>
    </dgm:pt>
    <dgm:pt modelId="{FC0E30A2-2FDD-4D5B-80C9-57AC1BEB76C0}" type="sibTrans" cxnId="{1C8A5294-5460-40C8-AF20-0DC5B97107B0}">
      <dgm:prSet/>
      <dgm:spPr/>
      <dgm:t>
        <a:bodyPr/>
        <a:lstStyle/>
        <a:p>
          <a:endParaRPr lang="fr-FR"/>
        </a:p>
      </dgm:t>
    </dgm:pt>
    <dgm:pt modelId="{D9830E83-0C12-4120-9C9B-190A09724087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1978: Création d’Un certain regard et Caméra d’Or</a:t>
          </a:r>
          <a:endParaRPr lang="fr-FR" dirty="0">
            <a:solidFill>
              <a:srgbClr val="BEAD9E"/>
            </a:solidFill>
          </a:endParaRPr>
        </a:p>
      </dgm:t>
    </dgm:pt>
    <dgm:pt modelId="{366E59A8-C79D-4D5F-BC42-708B4A2781C9}" type="parTrans" cxnId="{D35FF79F-2E54-4196-8699-4555861C775B}">
      <dgm:prSet/>
      <dgm:spPr/>
      <dgm:t>
        <a:bodyPr/>
        <a:lstStyle/>
        <a:p>
          <a:endParaRPr lang="fr-FR"/>
        </a:p>
      </dgm:t>
    </dgm:pt>
    <dgm:pt modelId="{CC46A1CA-049C-45C9-AFC2-FA9F99E8F34D}" type="sibTrans" cxnId="{D35FF79F-2E54-4196-8699-4555861C775B}">
      <dgm:prSet/>
      <dgm:spPr/>
      <dgm:t>
        <a:bodyPr/>
        <a:lstStyle/>
        <a:p>
          <a:endParaRPr lang="fr-FR"/>
        </a:p>
      </dgm:t>
    </dgm:pt>
    <dgm:pt modelId="{28B722AC-C990-46A0-9700-35DE590DE1E9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1991: la leçon de cinéma</a:t>
          </a:r>
          <a:endParaRPr lang="fr-FR" dirty="0">
            <a:solidFill>
              <a:srgbClr val="BEAD9E"/>
            </a:solidFill>
          </a:endParaRPr>
        </a:p>
      </dgm:t>
    </dgm:pt>
    <dgm:pt modelId="{651A167F-3A49-4843-806B-28BF7BBE88C8}" type="parTrans" cxnId="{23B7C1C0-4C49-4F86-9A08-7436AE896274}">
      <dgm:prSet/>
      <dgm:spPr/>
      <dgm:t>
        <a:bodyPr/>
        <a:lstStyle/>
        <a:p>
          <a:endParaRPr lang="fr-FR"/>
        </a:p>
      </dgm:t>
    </dgm:pt>
    <dgm:pt modelId="{F3C5FD41-7513-40B5-B22E-34E02B18271A}" type="sibTrans" cxnId="{23B7C1C0-4C49-4F86-9A08-7436AE896274}">
      <dgm:prSet/>
      <dgm:spPr/>
      <dgm:t>
        <a:bodyPr/>
        <a:lstStyle/>
        <a:p>
          <a:endParaRPr lang="fr-FR"/>
        </a:p>
      </dgm:t>
    </dgm:pt>
    <dgm:pt modelId="{CD6501EF-9314-4815-807A-9AC30DC7C469}">
      <dgm:prSet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1998: la </a:t>
          </a:r>
          <a:r>
            <a:rPr lang="fr-FR" dirty="0" err="1" smtClean="0">
              <a:solidFill>
                <a:srgbClr val="BEAD9E"/>
              </a:solidFill>
            </a:rPr>
            <a:t>Cinéfondation</a:t>
          </a:r>
          <a:endParaRPr lang="fr-FR" dirty="0">
            <a:solidFill>
              <a:srgbClr val="BEAD9E"/>
            </a:solidFill>
          </a:endParaRPr>
        </a:p>
      </dgm:t>
    </dgm:pt>
    <dgm:pt modelId="{B2382CDF-EF75-4B9E-94E0-746787D31A80}" type="parTrans" cxnId="{5675EE0E-3CF3-45EF-A8DA-DB4EA0B53BCD}">
      <dgm:prSet/>
      <dgm:spPr/>
      <dgm:t>
        <a:bodyPr/>
        <a:lstStyle/>
        <a:p>
          <a:endParaRPr lang="fr-FR"/>
        </a:p>
      </dgm:t>
    </dgm:pt>
    <dgm:pt modelId="{DBCE77E8-2E65-493F-959C-1DEF2D195A64}" type="sibTrans" cxnId="{5675EE0E-3CF3-45EF-A8DA-DB4EA0B53BCD}">
      <dgm:prSet/>
      <dgm:spPr/>
      <dgm:t>
        <a:bodyPr/>
        <a:lstStyle/>
        <a:p>
          <a:endParaRPr lang="fr-FR"/>
        </a:p>
      </dgm:t>
    </dgm:pt>
    <dgm:pt modelId="{97453F31-8EEE-495F-A24D-B73F4CCCC760}" type="pres">
      <dgm:prSet presAssocID="{A3DAEC6B-C695-4EAB-8C93-F482C8D695D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35F831C9-1235-4339-8AEE-7A4CAD2F544E}" type="pres">
      <dgm:prSet presAssocID="{A3DAEC6B-C695-4EAB-8C93-F482C8D695DA}" presName="arrow" presStyleLbl="bgShp" presStyleIdx="0" presStyleCnt="1"/>
      <dgm:spPr/>
      <dgm:t>
        <a:bodyPr/>
        <a:lstStyle/>
        <a:p>
          <a:endParaRPr lang="fr-FR"/>
        </a:p>
      </dgm:t>
    </dgm:pt>
    <dgm:pt modelId="{6C67AC10-583C-45D6-B555-B2C8BC61D7C9}" type="pres">
      <dgm:prSet presAssocID="{A3DAEC6B-C695-4EAB-8C93-F482C8D695DA}" presName="points" presStyleCnt="0"/>
      <dgm:spPr/>
      <dgm:t>
        <a:bodyPr/>
        <a:lstStyle/>
        <a:p>
          <a:endParaRPr lang="fr-FR"/>
        </a:p>
      </dgm:t>
    </dgm:pt>
    <dgm:pt modelId="{EC74438E-E5D0-4742-B9DC-4C9C081805FA}" type="pres">
      <dgm:prSet presAssocID="{66BF93CA-A683-4075-82D0-51D6C74D3E9F}" presName="compositeA" presStyleCnt="0"/>
      <dgm:spPr/>
      <dgm:t>
        <a:bodyPr/>
        <a:lstStyle/>
        <a:p>
          <a:endParaRPr lang="fr-FR"/>
        </a:p>
      </dgm:t>
    </dgm:pt>
    <dgm:pt modelId="{1ED20AB3-787C-42F9-992D-5E0CDEDD1471}" type="pres">
      <dgm:prSet presAssocID="{66BF93CA-A683-4075-82D0-51D6C74D3E9F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5E3DAAE-6399-4AB0-A2FB-E8B97CC785DB}" type="pres">
      <dgm:prSet presAssocID="{66BF93CA-A683-4075-82D0-51D6C74D3E9F}" presName="circleA" presStyleLbl="node1" presStyleIdx="0" presStyleCnt="4"/>
      <dgm:spPr/>
      <dgm:t>
        <a:bodyPr/>
        <a:lstStyle/>
        <a:p>
          <a:endParaRPr lang="fr-FR"/>
        </a:p>
      </dgm:t>
    </dgm:pt>
    <dgm:pt modelId="{120127E5-8259-4487-B3AC-F5DCCA11FB5E}" type="pres">
      <dgm:prSet presAssocID="{66BF93CA-A683-4075-82D0-51D6C74D3E9F}" presName="spaceA" presStyleCnt="0"/>
      <dgm:spPr/>
      <dgm:t>
        <a:bodyPr/>
        <a:lstStyle/>
        <a:p>
          <a:endParaRPr lang="fr-FR"/>
        </a:p>
      </dgm:t>
    </dgm:pt>
    <dgm:pt modelId="{45422A23-A204-42B6-8D19-FF707DBEF8CF}" type="pres">
      <dgm:prSet presAssocID="{FC0E30A2-2FDD-4D5B-80C9-57AC1BEB76C0}" presName="space" presStyleCnt="0"/>
      <dgm:spPr/>
      <dgm:t>
        <a:bodyPr/>
        <a:lstStyle/>
        <a:p>
          <a:endParaRPr lang="fr-FR"/>
        </a:p>
      </dgm:t>
    </dgm:pt>
    <dgm:pt modelId="{E7F478E0-62A5-44BD-BC84-D62A1C5579FD}" type="pres">
      <dgm:prSet presAssocID="{D9830E83-0C12-4120-9C9B-190A09724087}" presName="compositeB" presStyleCnt="0"/>
      <dgm:spPr/>
      <dgm:t>
        <a:bodyPr/>
        <a:lstStyle/>
        <a:p>
          <a:endParaRPr lang="fr-FR"/>
        </a:p>
      </dgm:t>
    </dgm:pt>
    <dgm:pt modelId="{197025D1-77F2-4784-A88B-278093F430A4}" type="pres">
      <dgm:prSet presAssocID="{D9830E83-0C12-4120-9C9B-190A09724087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483E52C-5A14-4733-B3E9-284B268CB05A}" type="pres">
      <dgm:prSet presAssocID="{D9830E83-0C12-4120-9C9B-190A09724087}" presName="circleB" presStyleLbl="node1" presStyleIdx="1" presStyleCnt="4"/>
      <dgm:spPr/>
      <dgm:t>
        <a:bodyPr/>
        <a:lstStyle/>
        <a:p>
          <a:endParaRPr lang="fr-FR"/>
        </a:p>
      </dgm:t>
    </dgm:pt>
    <dgm:pt modelId="{44734912-1E4F-4EEE-8B8E-3227F8347A08}" type="pres">
      <dgm:prSet presAssocID="{D9830E83-0C12-4120-9C9B-190A09724087}" presName="spaceB" presStyleCnt="0"/>
      <dgm:spPr/>
      <dgm:t>
        <a:bodyPr/>
        <a:lstStyle/>
        <a:p>
          <a:endParaRPr lang="fr-FR"/>
        </a:p>
      </dgm:t>
    </dgm:pt>
    <dgm:pt modelId="{E730A107-9916-4433-AEF9-C08726013083}" type="pres">
      <dgm:prSet presAssocID="{CC46A1CA-049C-45C9-AFC2-FA9F99E8F34D}" presName="space" presStyleCnt="0"/>
      <dgm:spPr/>
      <dgm:t>
        <a:bodyPr/>
        <a:lstStyle/>
        <a:p>
          <a:endParaRPr lang="fr-FR"/>
        </a:p>
      </dgm:t>
    </dgm:pt>
    <dgm:pt modelId="{4C210997-4E3B-4717-AB0F-6FA39054164E}" type="pres">
      <dgm:prSet presAssocID="{28B722AC-C990-46A0-9700-35DE590DE1E9}" presName="compositeA" presStyleCnt="0"/>
      <dgm:spPr/>
      <dgm:t>
        <a:bodyPr/>
        <a:lstStyle/>
        <a:p>
          <a:endParaRPr lang="fr-FR"/>
        </a:p>
      </dgm:t>
    </dgm:pt>
    <dgm:pt modelId="{FF5C7501-BBA8-4C47-9822-8944055E5F09}" type="pres">
      <dgm:prSet presAssocID="{28B722AC-C990-46A0-9700-35DE590DE1E9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CAD19E1-DF4A-4247-A0CE-661E7AABD85E}" type="pres">
      <dgm:prSet presAssocID="{28B722AC-C990-46A0-9700-35DE590DE1E9}" presName="circleA" presStyleLbl="node1" presStyleIdx="2" presStyleCnt="4"/>
      <dgm:spPr/>
      <dgm:t>
        <a:bodyPr/>
        <a:lstStyle/>
        <a:p>
          <a:endParaRPr lang="fr-FR"/>
        </a:p>
      </dgm:t>
    </dgm:pt>
    <dgm:pt modelId="{DE38C865-3E5C-4392-B661-BC0FDF9CE91D}" type="pres">
      <dgm:prSet presAssocID="{28B722AC-C990-46A0-9700-35DE590DE1E9}" presName="spaceA" presStyleCnt="0"/>
      <dgm:spPr/>
      <dgm:t>
        <a:bodyPr/>
        <a:lstStyle/>
        <a:p>
          <a:endParaRPr lang="fr-FR"/>
        </a:p>
      </dgm:t>
    </dgm:pt>
    <dgm:pt modelId="{2C47B35E-EE4E-4E10-BF98-B13A27066C5A}" type="pres">
      <dgm:prSet presAssocID="{F3C5FD41-7513-40B5-B22E-34E02B18271A}" presName="space" presStyleCnt="0"/>
      <dgm:spPr/>
      <dgm:t>
        <a:bodyPr/>
        <a:lstStyle/>
        <a:p>
          <a:endParaRPr lang="fr-FR"/>
        </a:p>
      </dgm:t>
    </dgm:pt>
    <dgm:pt modelId="{D7DBB121-8F5B-490F-84F1-77E0D9AA882B}" type="pres">
      <dgm:prSet presAssocID="{CD6501EF-9314-4815-807A-9AC30DC7C469}" presName="compositeB" presStyleCnt="0"/>
      <dgm:spPr/>
      <dgm:t>
        <a:bodyPr/>
        <a:lstStyle/>
        <a:p>
          <a:endParaRPr lang="fr-FR"/>
        </a:p>
      </dgm:t>
    </dgm:pt>
    <dgm:pt modelId="{45E8FB4D-35A7-4076-9D86-BCA5F4BA0F7F}" type="pres">
      <dgm:prSet presAssocID="{CD6501EF-9314-4815-807A-9AC30DC7C469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78A208F-36EF-4D51-A21E-0856BF2BA03D}" type="pres">
      <dgm:prSet presAssocID="{CD6501EF-9314-4815-807A-9AC30DC7C469}" presName="circleB" presStyleLbl="node1" presStyleIdx="3" presStyleCnt="4"/>
      <dgm:spPr/>
      <dgm:t>
        <a:bodyPr/>
        <a:lstStyle/>
        <a:p>
          <a:endParaRPr lang="fr-FR"/>
        </a:p>
      </dgm:t>
    </dgm:pt>
    <dgm:pt modelId="{C2C62CA0-3449-4B34-A0E2-114A147A0E5F}" type="pres">
      <dgm:prSet presAssocID="{CD6501EF-9314-4815-807A-9AC30DC7C469}" presName="spaceB" presStyleCnt="0"/>
      <dgm:spPr/>
      <dgm:t>
        <a:bodyPr/>
        <a:lstStyle/>
        <a:p>
          <a:endParaRPr lang="fr-FR"/>
        </a:p>
      </dgm:t>
    </dgm:pt>
  </dgm:ptLst>
  <dgm:cxnLst>
    <dgm:cxn modelId="{1C8A5294-5460-40C8-AF20-0DC5B97107B0}" srcId="{A3DAEC6B-C695-4EAB-8C93-F482C8D695DA}" destId="{66BF93CA-A683-4075-82D0-51D6C74D3E9F}" srcOrd="0" destOrd="0" parTransId="{21EC94A5-9B5F-432E-B576-6FE0C2F78DAD}" sibTransId="{FC0E30A2-2FDD-4D5B-80C9-57AC1BEB76C0}"/>
    <dgm:cxn modelId="{D35FF79F-2E54-4196-8699-4555861C775B}" srcId="{A3DAEC6B-C695-4EAB-8C93-F482C8D695DA}" destId="{D9830E83-0C12-4120-9C9B-190A09724087}" srcOrd="1" destOrd="0" parTransId="{366E59A8-C79D-4D5F-BC42-708B4A2781C9}" sibTransId="{CC46A1CA-049C-45C9-AFC2-FA9F99E8F34D}"/>
    <dgm:cxn modelId="{5675EE0E-3CF3-45EF-A8DA-DB4EA0B53BCD}" srcId="{A3DAEC6B-C695-4EAB-8C93-F482C8D695DA}" destId="{CD6501EF-9314-4815-807A-9AC30DC7C469}" srcOrd="3" destOrd="0" parTransId="{B2382CDF-EF75-4B9E-94E0-746787D31A80}" sibTransId="{DBCE77E8-2E65-493F-959C-1DEF2D195A64}"/>
    <dgm:cxn modelId="{55BC5C17-BC16-4E4F-9783-6631F6326198}" type="presOf" srcId="{CD6501EF-9314-4815-807A-9AC30DC7C469}" destId="{45E8FB4D-35A7-4076-9D86-BCA5F4BA0F7F}" srcOrd="0" destOrd="0" presId="urn:microsoft.com/office/officeart/2005/8/layout/hProcess11"/>
    <dgm:cxn modelId="{D50A243B-C77E-4307-8729-4BD439B60EFD}" type="presOf" srcId="{A3DAEC6B-C695-4EAB-8C93-F482C8D695DA}" destId="{97453F31-8EEE-495F-A24D-B73F4CCCC760}" srcOrd="0" destOrd="0" presId="urn:microsoft.com/office/officeart/2005/8/layout/hProcess11"/>
    <dgm:cxn modelId="{23B7C1C0-4C49-4F86-9A08-7436AE896274}" srcId="{A3DAEC6B-C695-4EAB-8C93-F482C8D695DA}" destId="{28B722AC-C990-46A0-9700-35DE590DE1E9}" srcOrd="2" destOrd="0" parTransId="{651A167F-3A49-4843-806B-28BF7BBE88C8}" sibTransId="{F3C5FD41-7513-40B5-B22E-34E02B18271A}"/>
    <dgm:cxn modelId="{69E11BE2-F9D5-475A-B686-16FC877925FD}" type="presOf" srcId="{66BF93CA-A683-4075-82D0-51D6C74D3E9F}" destId="{1ED20AB3-787C-42F9-992D-5E0CDEDD1471}" srcOrd="0" destOrd="0" presId="urn:microsoft.com/office/officeart/2005/8/layout/hProcess11"/>
    <dgm:cxn modelId="{3F491C10-84E3-4DC1-98C1-1DAEC2853067}" type="presOf" srcId="{D9830E83-0C12-4120-9C9B-190A09724087}" destId="{197025D1-77F2-4784-A88B-278093F430A4}" srcOrd="0" destOrd="0" presId="urn:microsoft.com/office/officeart/2005/8/layout/hProcess11"/>
    <dgm:cxn modelId="{9787CBD5-EEF3-418B-920F-B793DF54693E}" type="presOf" srcId="{28B722AC-C990-46A0-9700-35DE590DE1E9}" destId="{FF5C7501-BBA8-4C47-9822-8944055E5F09}" srcOrd="0" destOrd="0" presId="urn:microsoft.com/office/officeart/2005/8/layout/hProcess11"/>
    <dgm:cxn modelId="{469E765E-86B7-4873-80C9-7A550933BA36}" type="presParOf" srcId="{97453F31-8EEE-495F-A24D-B73F4CCCC760}" destId="{35F831C9-1235-4339-8AEE-7A4CAD2F544E}" srcOrd="0" destOrd="0" presId="urn:microsoft.com/office/officeart/2005/8/layout/hProcess11"/>
    <dgm:cxn modelId="{B5EC6D5A-38A5-472D-A1B2-0EE5592691F4}" type="presParOf" srcId="{97453F31-8EEE-495F-A24D-B73F4CCCC760}" destId="{6C67AC10-583C-45D6-B555-B2C8BC61D7C9}" srcOrd="1" destOrd="0" presId="urn:microsoft.com/office/officeart/2005/8/layout/hProcess11"/>
    <dgm:cxn modelId="{C7BA32BF-1908-42C4-AD6E-8D342A0AA39B}" type="presParOf" srcId="{6C67AC10-583C-45D6-B555-B2C8BC61D7C9}" destId="{EC74438E-E5D0-4742-B9DC-4C9C081805FA}" srcOrd="0" destOrd="0" presId="urn:microsoft.com/office/officeart/2005/8/layout/hProcess11"/>
    <dgm:cxn modelId="{22F494A1-6558-49A4-88D1-4C8C9EDFC8FD}" type="presParOf" srcId="{EC74438E-E5D0-4742-B9DC-4C9C081805FA}" destId="{1ED20AB3-787C-42F9-992D-5E0CDEDD1471}" srcOrd="0" destOrd="0" presId="urn:microsoft.com/office/officeart/2005/8/layout/hProcess11"/>
    <dgm:cxn modelId="{BC2E811F-B48A-4AC3-A885-FB587867CE4A}" type="presParOf" srcId="{EC74438E-E5D0-4742-B9DC-4C9C081805FA}" destId="{25E3DAAE-6399-4AB0-A2FB-E8B97CC785DB}" srcOrd="1" destOrd="0" presId="urn:microsoft.com/office/officeart/2005/8/layout/hProcess11"/>
    <dgm:cxn modelId="{C475A77C-27A0-430A-9E50-DB24EE063A7D}" type="presParOf" srcId="{EC74438E-E5D0-4742-B9DC-4C9C081805FA}" destId="{120127E5-8259-4487-B3AC-F5DCCA11FB5E}" srcOrd="2" destOrd="0" presId="urn:microsoft.com/office/officeart/2005/8/layout/hProcess11"/>
    <dgm:cxn modelId="{57479B2D-5B41-43FD-ABA1-93AE7A8A702F}" type="presParOf" srcId="{6C67AC10-583C-45D6-B555-B2C8BC61D7C9}" destId="{45422A23-A204-42B6-8D19-FF707DBEF8CF}" srcOrd="1" destOrd="0" presId="urn:microsoft.com/office/officeart/2005/8/layout/hProcess11"/>
    <dgm:cxn modelId="{6AE708BB-A792-4BDB-B3D6-0A871027B225}" type="presParOf" srcId="{6C67AC10-583C-45D6-B555-B2C8BC61D7C9}" destId="{E7F478E0-62A5-44BD-BC84-D62A1C5579FD}" srcOrd="2" destOrd="0" presId="urn:microsoft.com/office/officeart/2005/8/layout/hProcess11"/>
    <dgm:cxn modelId="{AC9CAEE4-FDB7-4C2B-8397-850ED7064931}" type="presParOf" srcId="{E7F478E0-62A5-44BD-BC84-D62A1C5579FD}" destId="{197025D1-77F2-4784-A88B-278093F430A4}" srcOrd="0" destOrd="0" presId="urn:microsoft.com/office/officeart/2005/8/layout/hProcess11"/>
    <dgm:cxn modelId="{BF7A07F9-1E3F-477E-B979-E122444A32C1}" type="presParOf" srcId="{E7F478E0-62A5-44BD-BC84-D62A1C5579FD}" destId="{8483E52C-5A14-4733-B3E9-284B268CB05A}" srcOrd="1" destOrd="0" presId="urn:microsoft.com/office/officeart/2005/8/layout/hProcess11"/>
    <dgm:cxn modelId="{74949686-9901-416F-95A1-F1D9353ACBAD}" type="presParOf" srcId="{E7F478E0-62A5-44BD-BC84-D62A1C5579FD}" destId="{44734912-1E4F-4EEE-8B8E-3227F8347A08}" srcOrd="2" destOrd="0" presId="urn:microsoft.com/office/officeart/2005/8/layout/hProcess11"/>
    <dgm:cxn modelId="{7CD51869-FCFA-4CA7-919C-4769B0EDAE28}" type="presParOf" srcId="{6C67AC10-583C-45D6-B555-B2C8BC61D7C9}" destId="{E730A107-9916-4433-AEF9-C08726013083}" srcOrd="3" destOrd="0" presId="urn:microsoft.com/office/officeart/2005/8/layout/hProcess11"/>
    <dgm:cxn modelId="{E5CB149E-6852-45F9-A0F2-1C82B47C56EB}" type="presParOf" srcId="{6C67AC10-583C-45D6-B555-B2C8BC61D7C9}" destId="{4C210997-4E3B-4717-AB0F-6FA39054164E}" srcOrd="4" destOrd="0" presId="urn:microsoft.com/office/officeart/2005/8/layout/hProcess11"/>
    <dgm:cxn modelId="{BA51345F-DFF5-49D3-BA5A-4D4B9861BDE8}" type="presParOf" srcId="{4C210997-4E3B-4717-AB0F-6FA39054164E}" destId="{FF5C7501-BBA8-4C47-9822-8944055E5F09}" srcOrd="0" destOrd="0" presId="urn:microsoft.com/office/officeart/2005/8/layout/hProcess11"/>
    <dgm:cxn modelId="{411C79C5-7015-4902-97C4-D6D7BD5B0309}" type="presParOf" srcId="{4C210997-4E3B-4717-AB0F-6FA39054164E}" destId="{ACAD19E1-DF4A-4247-A0CE-661E7AABD85E}" srcOrd="1" destOrd="0" presId="urn:microsoft.com/office/officeart/2005/8/layout/hProcess11"/>
    <dgm:cxn modelId="{1C0FA506-DB95-4E9D-A3BD-D3BA99FBE964}" type="presParOf" srcId="{4C210997-4E3B-4717-AB0F-6FA39054164E}" destId="{DE38C865-3E5C-4392-B661-BC0FDF9CE91D}" srcOrd="2" destOrd="0" presId="urn:microsoft.com/office/officeart/2005/8/layout/hProcess11"/>
    <dgm:cxn modelId="{6C1D2170-D5B9-4B01-8527-0AEAD772E7E7}" type="presParOf" srcId="{6C67AC10-583C-45D6-B555-B2C8BC61D7C9}" destId="{2C47B35E-EE4E-4E10-BF98-B13A27066C5A}" srcOrd="5" destOrd="0" presId="urn:microsoft.com/office/officeart/2005/8/layout/hProcess11"/>
    <dgm:cxn modelId="{99AAE897-3984-4879-A645-31A2936E44D2}" type="presParOf" srcId="{6C67AC10-583C-45D6-B555-B2C8BC61D7C9}" destId="{D7DBB121-8F5B-490F-84F1-77E0D9AA882B}" srcOrd="6" destOrd="0" presId="urn:microsoft.com/office/officeart/2005/8/layout/hProcess11"/>
    <dgm:cxn modelId="{D6D46EC4-545E-481F-AB18-0E0BFA75E569}" type="presParOf" srcId="{D7DBB121-8F5B-490F-84F1-77E0D9AA882B}" destId="{45E8FB4D-35A7-4076-9D86-BCA5F4BA0F7F}" srcOrd="0" destOrd="0" presId="urn:microsoft.com/office/officeart/2005/8/layout/hProcess11"/>
    <dgm:cxn modelId="{FE173F02-63CD-494D-95F3-83AD38F5C082}" type="presParOf" srcId="{D7DBB121-8F5B-490F-84F1-77E0D9AA882B}" destId="{578A208F-36EF-4D51-A21E-0856BF2BA03D}" srcOrd="1" destOrd="0" presId="urn:microsoft.com/office/officeart/2005/8/layout/hProcess11"/>
    <dgm:cxn modelId="{205AF045-EC00-44EE-8A4D-D9AD6F83E97E}" type="presParOf" srcId="{D7DBB121-8F5B-490F-84F1-77E0D9AA882B}" destId="{C2C62CA0-3449-4B34-A0E2-114A147A0E5F}" srcOrd="2" destOrd="0" presId="urn:microsoft.com/office/officeart/2005/8/layout/hProcess1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1BD2AC-126C-43AD-938B-F6556203F835}" type="doc">
      <dgm:prSet loTypeId="urn:microsoft.com/office/officeart/2005/8/layout/hProcess11" loCatId="process" qsTypeId="urn:microsoft.com/office/officeart/2005/8/quickstyle/simple1" qsCatId="simple" csTypeId="urn:microsoft.com/office/officeart/2005/8/colors/accent0_1" csCatId="mainScheme" phldr="1"/>
      <dgm:spPr/>
    </dgm:pt>
    <dgm:pt modelId="{3A841280-53E6-4902-A9F2-9CD3857C8E9C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2000: le Village International</a:t>
          </a:r>
          <a:endParaRPr lang="fr-FR" dirty="0">
            <a:solidFill>
              <a:srgbClr val="BEAD9E"/>
            </a:solidFill>
          </a:endParaRPr>
        </a:p>
      </dgm:t>
    </dgm:pt>
    <dgm:pt modelId="{D9487DB9-01CA-4CBC-B7C3-198F50D8B04D}" type="parTrans" cxnId="{64F46223-EBDE-42E5-8867-B9BA2A78B95F}">
      <dgm:prSet/>
      <dgm:spPr/>
      <dgm:t>
        <a:bodyPr/>
        <a:lstStyle/>
        <a:p>
          <a:endParaRPr lang="fr-FR"/>
        </a:p>
      </dgm:t>
    </dgm:pt>
    <dgm:pt modelId="{6F1A9A50-34CC-4E12-93F3-DC0C8B84B6BE}" type="sibTrans" cxnId="{64F46223-EBDE-42E5-8867-B9BA2A78B95F}">
      <dgm:prSet/>
      <dgm:spPr/>
      <dgm:t>
        <a:bodyPr/>
        <a:lstStyle/>
        <a:p>
          <a:endParaRPr lang="fr-FR"/>
        </a:p>
      </dgm:t>
    </dgm:pt>
    <dgm:pt modelId="{8916C620-1310-4014-BFBE-675098402606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2004: Cannes </a:t>
          </a:r>
          <a:r>
            <a:rPr lang="fr-FR" dirty="0" err="1" smtClean="0">
              <a:solidFill>
                <a:srgbClr val="BEAD9E"/>
              </a:solidFill>
            </a:rPr>
            <a:t>Classics</a:t>
          </a:r>
          <a:endParaRPr lang="fr-FR" dirty="0">
            <a:solidFill>
              <a:srgbClr val="BEAD9E"/>
            </a:solidFill>
          </a:endParaRPr>
        </a:p>
      </dgm:t>
    </dgm:pt>
    <dgm:pt modelId="{CC6CA7F1-96B9-49D6-8889-DB089BD235B7}" type="parTrans" cxnId="{0908C1F8-6A04-4D1E-8123-435C91CFDAF1}">
      <dgm:prSet/>
      <dgm:spPr/>
      <dgm:t>
        <a:bodyPr/>
        <a:lstStyle/>
        <a:p>
          <a:endParaRPr lang="fr-FR"/>
        </a:p>
      </dgm:t>
    </dgm:pt>
    <dgm:pt modelId="{A5DBF076-DA21-4081-A53B-6FAA025640C5}" type="sibTrans" cxnId="{0908C1F8-6A04-4D1E-8123-435C91CFDAF1}">
      <dgm:prSet/>
      <dgm:spPr/>
      <dgm:t>
        <a:bodyPr/>
        <a:lstStyle/>
        <a:p>
          <a:endParaRPr lang="fr-FR"/>
        </a:p>
      </dgm:t>
    </dgm:pt>
    <dgm:pt modelId="{92BCE4EB-AA09-4A88-B52A-45FFEA7C1E47}">
      <dgm:prSet phldrT="[Texte]"/>
      <dgm:spPr/>
      <dgm:t>
        <a:bodyPr/>
        <a:lstStyle/>
        <a:p>
          <a:r>
            <a:rPr lang="fr-FR" dirty="0" smtClean="0">
              <a:solidFill>
                <a:srgbClr val="BEAD9E"/>
              </a:solidFill>
            </a:rPr>
            <a:t>2010: Cannes Court Métrage</a:t>
          </a:r>
          <a:endParaRPr lang="fr-FR" dirty="0">
            <a:solidFill>
              <a:srgbClr val="BEAD9E"/>
            </a:solidFill>
          </a:endParaRPr>
        </a:p>
      </dgm:t>
    </dgm:pt>
    <dgm:pt modelId="{35E9E7F0-F163-4B00-B8EA-87D7784F7F77}" type="parTrans" cxnId="{096EA341-3631-4791-BF47-AF0EBDF6706D}">
      <dgm:prSet/>
      <dgm:spPr/>
      <dgm:t>
        <a:bodyPr/>
        <a:lstStyle/>
        <a:p>
          <a:endParaRPr lang="fr-FR"/>
        </a:p>
      </dgm:t>
    </dgm:pt>
    <dgm:pt modelId="{383A4E3C-96DC-4F3C-A7D4-3930B43E1F4B}" type="sibTrans" cxnId="{096EA341-3631-4791-BF47-AF0EBDF6706D}">
      <dgm:prSet/>
      <dgm:spPr/>
      <dgm:t>
        <a:bodyPr/>
        <a:lstStyle/>
        <a:p>
          <a:endParaRPr lang="fr-FR"/>
        </a:p>
      </dgm:t>
    </dgm:pt>
    <dgm:pt modelId="{732B0EDC-17ED-41E2-A23B-F96D36F6E2D3}" type="pres">
      <dgm:prSet presAssocID="{1A1BD2AC-126C-43AD-938B-F6556203F835}" presName="Name0" presStyleCnt="0">
        <dgm:presLayoutVars>
          <dgm:dir/>
          <dgm:resizeHandles val="exact"/>
        </dgm:presLayoutVars>
      </dgm:prSet>
      <dgm:spPr/>
    </dgm:pt>
    <dgm:pt modelId="{01420737-37A7-4917-8C9F-F95A6123AB5E}" type="pres">
      <dgm:prSet presAssocID="{1A1BD2AC-126C-43AD-938B-F6556203F835}" presName="arrow" presStyleLbl="bgShp" presStyleIdx="0" presStyleCnt="1"/>
      <dgm:spPr/>
    </dgm:pt>
    <dgm:pt modelId="{40AA14F1-4D0A-4B7D-96EB-7369484DD4FE}" type="pres">
      <dgm:prSet presAssocID="{1A1BD2AC-126C-43AD-938B-F6556203F835}" presName="points" presStyleCnt="0"/>
      <dgm:spPr/>
    </dgm:pt>
    <dgm:pt modelId="{6C85209F-CB66-4B50-8A6B-F4680F7C21C2}" type="pres">
      <dgm:prSet presAssocID="{3A841280-53E6-4902-A9F2-9CD3857C8E9C}" presName="compositeA" presStyleCnt="0"/>
      <dgm:spPr/>
    </dgm:pt>
    <dgm:pt modelId="{40899860-4711-4393-B302-C065158589F2}" type="pres">
      <dgm:prSet presAssocID="{3A841280-53E6-4902-A9F2-9CD3857C8E9C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F681F55-E899-43A3-A2DA-1F8F6ADD71B7}" type="pres">
      <dgm:prSet presAssocID="{3A841280-53E6-4902-A9F2-9CD3857C8E9C}" presName="circleA" presStyleLbl="node1" presStyleIdx="0" presStyleCnt="3"/>
      <dgm:spPr/>
    </dgm:pt>
    <dgm:pt modelId="{732D54C1-2E28-48F4-912B-D7C658F76E31}" type="pres">
      <dgm:prSet presAssocID="{3A841280-53E6-4902-A9F2-9CD3857C8E9C}" presName="spaceA" presStyleCnt="0"/>
      <dgm:spPr/>
    </dgm:pt>
    <dgm:pt modelId="{5496593C-7C9A-482A-A961-D74F0A93647F}" type="pres">
      <dgm:prSet presAssocID="{6F1A9A50-34CC-4E12-93F3-DC0C8B84B6BE}" presName="space" presStyleCnt="0"/>
      <dgm:spPr/>
    </dgm:pt>
    <dgm:pt modelId="{2B3ECE4F-6513-4512-8E9F-0921C7BDFE68}" type="pres">
      <dgm:prSet presAssocID="{8916C620-1310-4014-BFBE-675098402606}" presName="compositeB" presStyleCnt="0"/>
      <dgm:spPr/>
    </dgm:pt>
    <dgm:pt modelId="{B7A05D1D-FF07-4ED6-AA6F-A697CCE818EC}" type="pres">
      <dgm:prSet presAssocID="{8916C620-1310-4014-BFBE-675098402606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A8D9531-E933-48AB-84BD-8D26D578A95E}" type="pres">
      <dgm:prSet presAssocID="{8916C620-1310-4014-BFBE-675098402606}" presName="circleB" presStyleLbl="node1" presStyleIdx="1" presStyleCnt="3"/>
      <dgm:spPr/>
    </dgm:pt>
    <dgm:pt modelId="{965D3CBC-D202-454C-897C-DEBF3E81DA22}" type="pres">
      <dgm:prSet presAssocID="{8916C620-1310-4014-BFBE-675098402606}" presName="spaceB" presStyleCnt="0"/>
      <dgm:spPr/>
    </dgm:pt>
    <dgm:pt modelId="{7A0C6E3A-D0B9-4027-A2D1-5CADE8B7CD3D}" type="pres">
      <dgm:prSet presAssocID="{A5DBF076-DA21-4081-A53B-6FAA025640C5}" presName="space" presStyleCnt="0"/>
      <dgm:spPr/>
    </dgm:pt>
    <dgm:pt modelId="{CE5845A5-E6BC-47C8-B7D6-520D2F1CDF7D}" type="pres">
      <dgm:prSet presAssocID="{92BCE4EB-AA09-4A88-B52A-45FFEA7C1E47}" presName="compositeA" presStyleCnt="0"/>
      <dgm:spPr/>
    </dgm:pt>
    <dgm:pt modelId="{252E59F8-32B7-4381-AE39-1F4FE7C5DEAA}" type="pres">
      <dgm:prSet presAssocID="{92BCE4EB-AA09-4A88-B52A-45FFEA7C1E47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F6541A4-FA08-4062-BCCE-FEC707894958}" type="pres">
      <dgm:prSet presAssocID="{92BCE4EB-AA09-4A88-B52A-45FFEA7C1E47}" presName="circleA" presStyleLbl="node1" presStyleIdx="2" presStyleCnt="3" custLinFactNeighborX="825" custLinFactNeighborY="1799"/>
      <dgm:spPr/>
    </dgm:pt>
    <dgm:pt modelId="{CFA1FA5F-5845-430B-998E-48BD5C4DF132}" type="pres">
      <dgm:prSet presAssocID="{92BCE4EB-AA09-4A88-B52A-45FFEA7C1E47}" presName="spaceA" presStyleCnt="0"/>
      <dgm:spPr/>
    </dgm:pt>
  </dgm:ptLst>
  <dgm:cxnLst>
    <dgm:cxn modelId="{64F46223-EBDE-42E5-8867-B9BA2A78B95F}" srcId="{1A1BD2AC-126C-43AD-938B-F6556203F835}" destId="{3A841280-53E6-4902-A9F2-9CD3857C8E9C}" srcOrd="0" destOrd="0" parTransId="{D9487DB9-01CA-4CBC-B7C3-198F50D8B04D}" sibTransId="{6F1A9A50-34CC-4E12-93F3-DC0C8B84B6BE}"/>
    <dgm:cxn modelId="{1CED4273-6491-4939-BEFB-A2CE5A610B00}" type="presOf" srcId="{1A1BD2AC-126C-43AD-938B-F6556203F835}" destId="{732B0EDC-17ED-41E2-A23B-F96D36F6E2D3}" srcOrd="0" destOrd="0" presId="urn:microsoft.com/office/officeart/2005/8/layout/hProcess11"/>
    <dgm:cxn modelId="{957DAEE7-409F-4FA5-B5DF-111E13A82D7D}" type="presOf" srcId="{92BCE4EB-AA09-4A88-B52A-45FFEA7C1E47}" destId="{252E59F8-32B7-4381-AE39-1F4FE7C5DEAA}" srcOrd="0" destOrd="0" presId="urn:microsoft.com/office/officeart/2005/8/layout/hProcess11"/>
    <dgm:cxn modelId="{0908C1F8-6A04-4D1E-8123-435C91CFDAF1}" srcId="{1A1BD2AC-126C-43AD-938B-F6556203F835}" destId="{8916C620-1310-4014-BFBE-675098402606}" srcOrd="1" destOrd="0" parTransId="{CC6CA7F1-96B9-49D6-8889-DB089BD235B7}" sibTransId="{A5DBF076-DA21-4081-A53B-6FAA025640C5}"/>
    <dgm:cxn modelId="{A02D4FB7-5E34-4E2F-AB30-9DBF4763F73D}" type="presOf" srcId="{8916C620-1310-4014-BFBE-675098402606}" destId="{B7A05D1D-FF07-4ED6-AA6F-A697CCE818EC}" srcOrd="0" destOrd="0" presId="urn:microsoft.com/office/officeart/2005/8/layout/hProcess11"/>
    <dgm:cxn modelId="{096EA341-3631-4791-BF47-AF0EBDF6706D}" srcId="{1A1BD2AC-126C-43AD-938B-F6556203F835}" destId="{92BCE4EB-AA09-4A88-B52A-45FFEA7C1E47}" srcOrd="2" destOrd="0" parTransId="{35E9E7F0-F163-4B00-B8EA-87D7784F7F77}" sibTransId="{383A4E3C-96DC-4F3C-A7D4-3930B43E1F4B}"/>
    <dgm:cxn modelId="{EBD9CB6C-8AF1-47F8-8DFE-7B89745CAB56}" type="presOf" srcId="{3A841280-53E6-4902-A9F2-9CD3857C8E9C}" destId="{40899860-4711-4393-B302-C065158589F2}" srcOrd="0" destOrd="0" presId="urn:microsoft.com/office/officeart/2005/8/layout/hProcess11"/>
    <dgm:cxn modelId="{4D42D808-E630-4E1C-A460-71B3D7CC5C12}" type="presParOf" srcId="{732B0EDC-17ED-41E2-A23B-F96D36F6E2D3}" destId="{01420737-37A7-4917-8C9F-F95A6123AB5E}" srcOrd="0" destOrd="0" presId="urn:microsoft.com/office/officeart/2005/8/layout/hProcess11"/>
    <dgm:cxn modelId="{1808A298-CA74-46D6-B453-95A7A40BFBDE}" type="presParOf" srcId="{732B0EDC-17ED-41E2-A23B-F96D36F6E2D3}" destId="{40AA14F1-4D0A-4B7D-96EB-7369484DD4FE}" srcOrd="1" destOrd="0" presId="urn:microsoft.com/office/officeart/2005/8/layout/hProcess11"/>
    <dgm:cxn modelId="{3522D22D-E8E3-4FAA-B67F-1B9A8ADDEF18}" type="presParOf" srcId="{40AA14F1-4D0A-4B7D-96EB-7369484DD4FE}" destId="{6C85209F-CB66-4B50-8A6B-F4680F7C21C2}" srcOrd="0" destOrd="0" presId="urn:microsoft.com/office/officeart/2005/8/layout/hProcess11"/>
    <dgm:cxn modelId="{846B092A-8ADC-4D72-A819-3BF9EA7C4BF8}" type="presParOf" srcId="{6C85209F-CB66-4B50-8A6B-F4680F7C21C2}" destId="{40899860-4711-4393-B302-C065158589F2}" srcOrd="0" destOrd="0" presId="urn:microsoft.com/office/officeart/2005/8/layout/hProcess11"/>
    <dgm:cxn modelId="{452A9B0D-C812-4E75-85A7-F5043B9F3FF6}" type="presParOf" srcId="{6C85209F-CB66-4B50-8A6B-F4680F7C21C2}" destId="{EF681F55-E899-43A3-A2DA-1F8F6ADD71B7}" srcOrd="1" destOrd="0" presId="urn:microsoft.com/office/officeart/2005/8/layout/hProcess11"/>
    <dgm:cxn modelId="{89AECD3F-20CA-47BF-9F74-2CB4EB0289FD}" type="presParOf" srcId="{6C85209F-CB66-4B50-8A6B-F4680F7C21C2}" destId="{732D54C1-2E28-48F4-912B-D7C658F76E31}" srcOrd="2" destOrd="0" presId="urn:microsoft.com/office/officeart/2005/8/layout/hProcess11"/>
    <dgm:cxn modelId="{37E27CC0-DA28-4393-A4BB-D74FAC7E8CD0}" type="presParOf" srcId="{40AA14F1-4D0A-4B7D-96EB-7369484DD4FE}" destId="{5496593C-7C9A-482A-A961-D74F0A93647F}" srcOrd="1" destOrd="0" presId="urn:microsoft.com/office/officeart/2005/8/layout/hProcess11"/>
    <dgm:cxn modelId="{AF0A80AF-A764-4BD5-ABEE-87144D7FAA5C}" type="presParOf" srcId="{40AA14F1-4D0A-4B7D-96EB-7369484DD4FE}" destId="{2B3ECE4F-6513-4512-8E9F-0921C7BDFE68}" srcOrd="2" destOrd="0" presId="urn:microsoft.com/office/officeart/2005/8/layout/hProcess11"/>
    <dgm:cxn modelId="{D0B577D8-8A26-470E-B85C-BB0DA0907421}" type="presParOf" srcId="{2B3ECE4F-6513-4512-8E9F-0921C7BDFE68}" destId="{B7A05D1D-FF07-4ED6-AA6F-A697CCE818EC}" srcOrd="0" destOrd="0" presId="urn:microsoft.com/office/officeart/2005/8/layout/hProcess11"/>
    <dgm:cxn modelId="{0FC6FAD0-4697-4B6D-8886-D5DF0988E1B0}" type="presParOf" srcId="{2B3ECE4F-6513-4512-8E9F-0921C7BDFE68}" destId="{3A8D9531-E933-48AB-84BD-8D26D578A95E}" srcOrd="1" destOrd="0" presId="urn:microsoft.com/office/officeart/2005/8/layout/hProcess11"/>
    <dgm:cxn modelId="{4DB870CE-4B54-4FC7-A990-15A4F97E9A46}" type="presParOf" srcId="{2B3ECE4F-6513-4512-8E9F-0921C7BDFE68}" destId="{965D3CBC-D202-454C-897C-DEBF3E81DA22}" srcOrd="2" destOrd="0" presId="urn:microsoft.com/office/officeart/2005/8/layout/hProcess11"/>
    <dgm:cxn modelId="{1D419358-837D-4697-90EB-D2AAD39D602B}" type="presParOf" srcId="{40AA14F1-4D0A-4B7D-96EB-7369484DD4FE}" destId="{7A0C6E3A-D0B9-4027-A2D1-5CADE8B7CD3D}" srcOrd="3" destOrd="0" presId="urn:microsoft.com/office/officeart/2005/8/layout/hProcess11"/>
    <dgm:cxn modelId="{3A708768-369C-4996-8638-1C0C1E6B04F2}" type="presParOf" srcId="{40AA14F1-4D0A-4B7D-96EB-7369484DD4FE}" destId="{CE5845A5-E6BC-47C8-B7D6-520D2F1CDF7D}" srcOrd="4" destOrd="0" presId="urn:microsoft.com/office/officeart/2005/8/layout/hProcess11"/>
    <dgm:cxn modelId="{F7DCB623-6F08-4EAC-8ADF-99B3A3987138}" type="presParOf" srcId="{CE5845A5-E6BC-47C8-B7D6-520D2F1CDF7D}" destId="{252E59F8-32B7-4381-AE39-1F4FE7C5DEAA}" srcOrd="0" destOrd="0" presId="urn:microsoft.com/office/officeart/2005/8/layout/hProcess11"/>
    <dgm:cxn modelId="{EDBC6308-1FEF-46D1-BD8F-0356A9EABBD0}" type="presParOf" srcId="{CE5845A5-E6BC-47C8-B7D6-520D2F1CDF7D}" destId="{9F6541A4-FA08-4062-BCCE-FEC707894958}" srcOrd="1" destOrd="0" presId="urn:microsoft.com/office/officeart/2005/8/layout/hProcess11"/>
    <dgm:cxn modelId="{C4D15F65-268B-45AB-BD68-D30354B07FDA}" type="presParOf" srcId="{CE5845A5-E6BC-47C8-B7D6-520D2F1CDF7D}" destId="{CFA1FA5F-5845-430B-998E-48BD5C4DF132}" srcOrd="2" destOrd="0" presId="urn:microsoft.com/office/officeart/2005/8/layout/hProcess1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9E325-4C94-484C-B803-4CB78C62FB7C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DF5C0-34E8-4261-82F7-5F6035C082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DF5C0-34E8-4261-82F7-5F6035C08232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7E7F3-2710-443B-B1DF-F1316B8B8BCF}" type="datetimeFigureOut">
              <a:rPr lang="fr-FR" smtClean="0"/>
              <a:pPr/>
              <a:t>02/04/2012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DAE52-2695-4321-AD64-5B084B735F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Cola\Desktop\Lhistoire%20du%20Festival%20de%20Cannes.wmv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-428660" y="1357298"/>
            <a:ext cx="10072758" cy="2286016"/>
          </a:xfrm>
        </p:spPr>
        <p:txBody>
          <a:bodyPr>
            <a:normAutofit/>
          </a:bodyPr>
          <a:lstStyle/>
          <a:p>
            <a:r>
              <a:rPr lang="fr-FR" sz="7200" dirty="0" smtClean="0">
                <a:solidFill>
                  <a:srgbClr val="46392E"/>
                </a:solidFill>
                <a:latin typeface="Learning Curve" pitchFamily="2" charset="0"/>
              </a:rPr>
              <a:t>Séminaire</a:t>
            </a:r>
            <a:r>
              <a:rPr lang="fr-FR" dirty="0" smtClean="0">
                <a:solidFill>
                  <a:srgbClr val="46392E"/>
                </a:solidFill>
                <a:latin typeface="Century Gothic" pitchFamily="34" charset="0"/>
              </a:rPr>
              <a:t/>
            </a:r>
            <a:br>
              <a:rPr lang="fr-FR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4800" dirty="0" smtClean="0">
                <a:solidFill>
                  <a:srgbClr val="46392E"/>
                </a:solidFill>
                <a:latin typeface="Century Gothic" pitchFamily="34" charset="0"/>
              </a:rPr>
              <a:t>« </a:t>
            </a:r>
            <a:r>
              <a:rPr lang="fr-FR" sz="4800" dirty="0" smtClean="0">
                <a:solidFill>
                  <a:srgbClr val="BEAD9E"/>
                </a:solidFill>
                <a:latin typeface="Century Gothic" pitchFamily="34" charset="0"/>
              </a:rPr>
              <a:t>L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ES</a:t>
            </a:r>
            <a:r>
              <a:rPr lang="fr-FR" sz="4800" dirty="0" smtClean="0">
                <a:solidFill>
                  <a:srgbClr val="BEAD9E"/>
                </a:solidFill>
                <a:latin typeface="Century Gothic" pitchFamily="34" charset="0"/>
              </a:rPr>
              <a:t> P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UBLICS DES </a:t>
            </a:r>
            <a:r>
              <a:rPr lang="fr-FR" sz="4800" dirty="0" smtClean="0">
                <a:solidFill>
                  <a:srgbClr val="BEAD9E"/>
                </a:solidFill>
                <a:latin typeface="Century Gothic" pitchFamily="34" charset="0"/>
              </a:rPr>
              <a:t>F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ESTIVALS</a:t>
            </a:r>
            <a:r>
              <a:rPr lang="fr-FR" sz="4800" dirty="0" smtClean="0">
                <a:solidFill>
                  <a:srgbClr val="46392E"/>
                </a:solidFill>
                <a:latin typeface="Century Gothic" pitchFamily="34" charset="0"/>
              </a:rPr>
              <a:t> »</a:t>
            </a:r>
            <a:endParaRPr lang="fr-FR" sz="60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00166" y="214290"/>
            <a:ext cx="6400800" cy="175260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BIENVENUE</a:t>
            </a:r>
          </a:p>
          <a:p>
            <a:r>
              <a:rPr lang="fr-FR" sz="700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</a:p>
          <a:p>
            <a:r>
              <a:rPr lang="fr-FR" sz="2800" dirty="0" smtClean="0">
                <a:solidFill>
                  <a:srgbClr val="46392E"/>
                </a:solidFill>
                <a:latin typeface="Century Gothic" pitchFamily="34" charset="0"/>
              </a:rPr>
              <a:t>AU</a:t>
            </a:r>
          </a:p>
        </p:txBody>
      </p:sp>
      <p:pic>
        <p:nvPicPr>
          <p:cNvPr id="1027" name="Picture 3" descr="C:\Users\Juju\Desktop\Affiche-fin.png"/>
          <p:cNvPicPr>
            <a:picLocks noChangeAspect="1" noChangeArrowheads="1"/>
          </p:cNvPicPr>
          <p:nvPr/>
        </p:nvPicPr>
        <p:blipFill>
          <a:blip r:embed="rId3"/>
          <a:srcRect t="5820" b="48449"/>
          <a:stretch>
            <a:fillRect/>
          </a:stretch>
        </p:blipFill>
        <p:spPr bwMode="auto">
          <a:xfrm>
            <a:off x="2285984" y="3714752"/>
            <a:ext cx="4857752" cy="3143248"/>
          </a:xfrm>
          <a:prstGeom prst="rect">
            <a:avLst/>
          </a:prstGeom>
          <a:noFill/>
          <a:effectLst>
            <a:softEdge rad="635000"/>
          </a:effectLst>
        </p:spPr>
      </p:pic>
      <p:cxnSp>
        <p:nvCxnSpPr>
          <p:cNvPr id="10" name="Connecteur droit 9"/>
          <p:cNvCxnSpPr/>
          <p:nvPr/>
        </p:nvCxnSpPr>
        <p:spPr>
          <a:xfrm flipV="1">
            <a:off x="3214678" y="928670"/>
            <a:ext cx="3071834" cy="71438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H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ISTORIQUE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 </a:t>
            </a:r>
            <a:r>
              <a:rPr lang="fr-FR" sz="3600" dirty="0" smtClean="0">
                <a:solidFill>
                  <a:srgbClr val="46392E"/>
                </a:solidFill>
                <a:latin typeface="Century Gothic" pitchFamily="34" charset="0"/>
              </a:rPr>
              <a:t>&amp;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P</a:t>
            </a:r>
            <a:r>
              <a:rPr lang="fr-FR" sz="3600" dirty="0" smtClean="0">
                <a:solidFill>
                  <a:srgbClr val="BEAD9E"/>
                </a:solidFill>
                <a:latin typeface="Century Gothic" pitchFamily="34" charset="0"/>
              </a:rPr>
              <a:t>UBLICS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/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600" dirty="0" smtClean="0">
                <a:solidFill>
                  <a:srgbClr val="46392E"/>
                </a:solidFill>
                <a:latin typeface="Century Gothic" pitchFamily="34" charset="0"/>
              </a:rPr>
              <a:t>DES FESTIVALS DE CINEMA EN FRANCE</a:t>
            </a:r>
            <a:endParaRPr lang="fr-FR" sz="4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928934"/>
            <a:ext cx="92155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2800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Plus de </a:t>
            </a:r>
            <a:r>
              <a:rPr lang="fr-FR" sz="4000" dirty="0">
                <a:solidFill>
                  <a:srgbClr val="BEAD9E"/>
                </a:solidFill>
                <a:latin typeface="Learning Curve" pitchFamily="2" charset="0"/>
              </a:rPr>
              <a:t>50 </a:t>
            </a:r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festivals </a:t>
            </a:r>
            <a:r>
              <a:rPr lang="fr-FR" sz="4000" dirty="0">
                <a:solidFill>
                  <a:srgbClr val="BEAD9E"/>
                </a:solidFill>
                <a:latin typeface="Learning Curve" pitchFamily="2" charset="0"/>
              </a:rPr>
              <a:t>membres de «Carrefour des festivals »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4000" dirty="0">
                <a:solidFill>
                  <a:srgbClr val="BEAD9E"/>
                </a:solidFill>
                <a:latin typeface="Learning Curve" pitchFamily="2" charset="0"/>
              </a:rPr>
              <a:t> </a:t>
            </a:r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Environ </a:t>
            </a:r>
            <a:r>
              <a:rPr lang="fr-FR" sz="4000" dirty="0">
                <a:solidFill>
                  <a:srgbClr val="BEAD9E"/>
                </a:solidFill>
                <a:latin typeface="Learning Curve" pitchFamily="2" charset="0"/>
              </a:rPr>
              <a:t>1 festival par semaine en France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 Diversité </a:t>
            </a:r>
            <a:r>
              <a:rPr lang="fr-FR" sz="4000" dirty="0">
                <a:solidFill>
                  <a:srgbClr val="BEAD9E"/>
                </a:solidFill>
                <a:latin typeface="Learning Curve" pitchFamily="2" charset="0"/>
              </a:rPr>
              <a:t>festivalière en matière de cinéma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Juju\Desktop\Nouveau dossier\francemembre2008_3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 b="15678"/>
          <a:stretch>
            <a:fillRect/>
          </a:stretch>
        </p:blipFill>
        <p:spPr bwMode="auto">
          <a:xfrm>
            <a:off x="500034" y="1214422"/>
            <a:ext cx="3657600" cy="3500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C:\Users\Juju\Desktop\Nouveau dossier\6a00e553d1076288330115722f0a85970b-800wi.jpg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 l="3192" t="12805" r="2659" b="1219"/>
          <a:stretch>
            <a:fillRect/>
          </a:stretch>
        </p:blipFill>
        <p:spPr bwMode="auto">
          <a:xfrm>
            <a:off x="4500562" y="1357298"/>
            <a:ext cx="4214842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Les différents festivals de cinéma en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F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rance</a:t>
            </a:r>
            <a:endParaRPr lang="fr-FR" dirty="0">
              <a:solidFill>
                <a:srgbClr val="BEAD9E"/>
              </a:solidFill>
              <a:latin typeface="Learning Curv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42910" y="2143116"/>
            <a:ext cx="79296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46392E"/>
                </a:solidFill>
                <a:latin typeface="Century Gothic" pitchFamily="34" charset="0"/>
              </a:rPr>
              <a:t>Des festivals près de chez nous …</a:t>
            </a:r>
          </a:p>
          <a:p>
            <a:pPr>
              <a:lnSpc>
                <a:spcPct val="150000"/>
              </a:lnSpc>
            </a:pPr>
            <a:r>
              <a:rPr lang="fr-FR" sz="400" dirty="0" smtClean="0">
                <a:solidFill>
                  <a:srgbClr val="46392E"/>
                </a:solidFill>
                <a:latin typeface="Century Gothic" pitchFamily="34" charset="0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Festival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tous courts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d'Aix-en-Provence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Festival International du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premier film </a:t>
            </a:r>
          </a:p>
          <a:p>
            <a:pPr>
              <a:lnSpc>
                <a:spcPct val="150000"/>
              </a:lnSpc>
            </a:pP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   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d'Annonay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Rencontres des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Cinémas d'Europe </a:t>
            </a:r>
          </a:p>
          <a:p>
            <a:pPr>
              <a:lnSpc>
                <a:spcPct val="150000"/>
              </a:lnSpc>
            </a:pP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   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d'Aubenas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Court c'est court !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- Rencontres autour du Court Métrage 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   à </a:t>
            </a:r>
            <a:r>
              <a:rPr lang="fr-FR" dirty="0" err="1" smtClean="0">
                <a:solidFill>
                  <a:srgbClr val="BEAD9E"/>
                </a:solidFill>
                <a:latin typeface="Century Gothic" pitchFamily="34" charset="0"/>
              </a:rPr>
              <a:t>Cabrières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d'Avignon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Semaine du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Cinéma Méditerranéen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de Lunel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Festival du film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de Saint-Paul-Trois-Châteaux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C:\Users\Juju\Desktop\Nouveau dossier\Publics\Aix-en-Proven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143116"/>
            <a:ext cx="3016274" cy="20108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ZoneTexte 6"/>
          <p:cNvSpPr txBox="1"/>
          <p:nvPr/>
        </p:nvSpPr>
        <p:spPr>
          <a:xfrm>
            <a:off x="5260541" y="4214818"/>
            <a:ext cx="3954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BEAD9E"/>
                </a:solidFill>
                <a:latin typeface="Learning Curve" pitchFamily="2" charset="0"/>
              </a:rPr>
              <a:t>Public du Festival d’Aix-en-Provence</a:t>
            </a:r>
            <a:endParaRPr lang="fr-FR" sz="2800" dirty="0">
              <a:solidFill>
                <a:srgbClr val="BEAD9E"/>
              </a:solidFill>
              <a:latin typeface="Learning Curve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Les différents festivals de cinéma en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F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rance</a:t>
            </a:r>
            <a:endParaRPr lang="fr-FR" dirty="0">
              <a:solidFill>
                <a:srgbClr val="BEAD9E"/>
              </a:solidFill>
              <a:latin typeface="Learning Curv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596" y="2143116"/>
            <a:ext cx="478634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Des festivals de tous types, des sujets en tout genre</a:t>
            </a:r>
            <a:r>
              <a:rPr lang="fr-FR" sz="300" dirty="0" smtClean="0">
                <a:solidFill>
                  <a:srgbClr val="46392E"/>
                </a:solidFill>
                <a:latin typeface="Century Gothic" pitchFamily="34" charset="0"/>
              </a:rPr>
              <a:t> </a:t>
            </a:r>
          </a:p>
          <a:p>
            <a:endParaRPr lang="fr-FR" sz="400" dirty="0" smtClean="0">
              <a:solidFill>
                <a:srgbClr val="46392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endParaRPr lang="fr-FR" sz="400" dirty="0" smtClean="0">
              <a:solidFill>
                <a:srgbClr val="46392E"/>
              </a:solidFill>
              <a:latin typeface="Century Gothic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Festival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Théâtres au Cinéma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de Bobigny</a:t>
            </a:r>
          </a:p>
          <a:p>
            <a:endParaRPr lang="fr-FR" sz="1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Festival du cinéma de Brive -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Rencontres du moyen métrage</a:t>
            </a:r>
          </a:p>
          <a:p>
            <a:endParaRPr lang="fr-FR" sz="1000" i="1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Festival du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Court Métrage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de Clermont-Ferrand</a:t>
            </a:r>
          </a:p>
          <a:p>
            <a:endParaRPr lang="fr-FR" sz="1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Festival International de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Films de Femmes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de Créteil</a:t>
            </a:r>
          </a:p>
          <a:p>
            <a:endParaRPr lang="fr-FR" sz="1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Festival </a:t>
            </a:r>
            <a:r>
              <a:rPr lang="fr-FR" i="1" dirty="0" smtClean="0">
                <a:solidFill>
                  <a:srgbClr val="BEAD9E"/>
                </a:solidFill>
                <a:latin typeface="Century Gothic" pitchFamily="34" charset="0"/>
              </a:rPr>
              <a:t>Cinéma du réel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de Paris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Users\Juju\Desktop\Nouveau dossier\Publics\Clermont-ferr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786058"/>
            <a:ext cx="3656907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ZoneTexte 6"/>
          <p:cNvSpPr txBox="1"/>
          <p:nvPr/>
        </p:nvSpPr>
        <p:spPr>
          <a:xfrm>
            <a:off x="4983919" y="5572140"/>
            <a:ext cx="4160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rgbClr val="BEAD9E"/>
                </a:solidFill>
                <a:latin typeface="Learning Curve" pitchFamily="2" charset="0"/>
              </a:rPr>
              <a:t>Public du Festival de Clermont-Ferrand</a:t>
            </a:r>
            <a:endParaRPr lang="fr-FR" sz="2800" dirty="0">
              <a:solidFill>
                <a:srgbClr val="BEAD9E"/>
              </a:solidFill>
              <a:latin typeface="Learning Curve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Un festival en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F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rance, qu'est</a:t>
            </a:r>
            <a:r>
              <a:rPr lang="fr-FR" sz="3600" dirty="0" smtClean="0">
                <a:solidFill>
                  <a:srgbClr val="BEAD9E"/>
                </a:solidFill>
                <a:latin typeface="Learning Curve" pitchFamily="2" charset="0"/>
              </a:rPr>
              <a:t>-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ce c’est ?</a:t>
            </a:r>
            <a:endParaRPr lang="fr-FR" dirty="0">
              <a:solidFill>
                <a:srgbClr val="BEAD9E"/>
              </a:solidFill>
              <a:latin typeface="Learning Curv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285992"/>
            <a:ext cx="1021563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Rythme global : </a:t>
            </a: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1 production festivalière / an</a:t>
            </a:r>
          </a:p>
          <a:p>
            <a:pPr>
              <a:lnSpc>
                <a:spcPct val="200000"/>
              </a:lnSpc>
            </a:pP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20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Présentation films non distribués / présentation films déjà diffusés</a:t>
            </a:r>
          </a:p>
          <a:p>
            <a:pPr>
              <a:lnSpc>
                <a:spcPct val="20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Confrontation œuvres réalisateurs/ festivaliers amateurs ou novices</a:t>
            </a:r>
          </a:p>
          <a:p>
            <a:pPr>
              <a:lnSpc>
                <a:spcPct val="20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Rencontres public/professionnels du cinéma</a:t>
            </a:r>
          </a:p>
          <a:p>
            <a:pPr>
              <a:lnSpc>
                <a:spcPct val="200000"/>
              </a:lnSpc>
            </a:pP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Rencontre festivaliers &gt; intérêts communs = valeurs culturelles/communauté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Un festival en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F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rance, qu'est</a:t>
            </a:r>
            <a:r>
              <a:rPr lang="fr-FR" sz="3600" dirty="0" smtClean="0">
                <a:solidFill>
                  <a:srgbClr val="BEAD9E"/>
                </a:solidFill>
                <a:latin typeface="Learning Curve" pitchFamily="2" charset="0"/>
              </a:rPr>
              <a:t>-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ce c’est ?</a:t>
            </a:r>
            <a:endParaRPr lang="fr-FR" dirty="0">
              <a:solidFill>
                <a:srgbClr val="BEAD9E"/>
              </a:solidFill>
              <a:latin typeface="Learning Curv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928802"/>
            <a:ext cx="621510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fr-FR" sz="2800" dirty="0" smtClean="0">
                <a:solidFill>
                  <a:srgbClr val="46392E"/>
                </a:solidFill>
                <a:latin typeface="Century Gothic" pitchFamily="34" charset="0"/>
              </a:rPr>
              <a:t>    Jury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(sélection films) 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originalité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aspects techniques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acteurs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scenario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nouveauté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caractère pertinent/ impertinent</a:t>
            </a:r>
          </a:p>
          <a:p>
            <a:pPr marL="449263"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-	cinématographie réalisateur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Juju\Desktop\Nouveau dossier\Publics\710960_ceremonie-d-ouverture-a-cannes.jpg"/>
          <p:cNvPicPr>
            <a:picLocks noChangeAspect="1" noChangeArrowheads="1"/>
          </p:cNvPicPr>
          <p:nvPr/>
        </p:nvPicPr>
        <p:blipFill>
          <a:blip r:embed="rId3"/>
          <a:srcRect l="44409"/>
          <a:stretch>
            <a:fillRect/>
          </a:stretch>
        </p:blipFill>
        <p:spPr bwMode="auto">
          <a:xfrm>
            <a:off x="5214942" y="2143116"/>
            <a:ext cx="3528310" cy="44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Un festival en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F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rance, qu'est</a:t>
            </a:r>
            <a:r>
              <a:rPr lang="fr-FR" sz="3600" dirty="0" smtClean="0">
                <a:solidFill>
                  <a:srgbClr val="BEAD9E"/>
                </a:solidFill>
                <a:latin typeface="Learning Curve" pitchFamily="2" charset="0"/>
              </a:rPr>
              <a:t>-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ce c’est ?</a:t>
            </a:r>
            <a:endParaRPr lang="fr-FR" dirty="0">
              <a:solidFill>
                <a:srgbClr val="BEAD9E"/>
              </a:solidFill>
              <a:latin typeface="Learning Curv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86" y="2571744"/>
            <a:ext cx="8001056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BEAD9E"/>
                </a:solidFill>
                <a:latin typeface="Century Gothic" pitchFamily="34" charset="0"/>
              </a:rPr>
              <a:t>Divers prix</a:t>
            </a:r>
          </a:p>
          <a:p>
            <a:pPr>
              <a:lnSpc>
                <a:spcPct val="150000"/>
              </a:lnSpc>
            </a:pPr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BEAD9E"/>
                </a:solidFill>
                <a:latin typeface="Century Gothic" pitchFamily="34" charset="0"/>
              </a:rPr>
              <a:t>Événement culturel dans commune française</a:t>
            </a:r>
          </a:p>
          <a:p>
            <a:pPr>
              <a:lnSpc>
                <a:spcPct val="150000"/>
              </a:lnSpc>
            </a:pPr>
            <a:endParaRPr lang="fr-FR" sz="600" dirty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BEAD9E"/>
                </a:solidFill>
                <a:latin typeface="Century Gothic" pitchFamily="34" charset="0"/>
              </a:rPr>
              <a:t>Les plus : «conférences &amp; rencontres », « colloques », « ateliers et retours d'expérience »,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BEAD9E"/>
                </a:solidFill>
                <a:latin typeface="Century Gothic" pitchFamily="34" charset="0"/>
              </a:rPr>
              <a:t>« vidéothèque », « bibliothèque »</a:t>
            </a: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Nouveauté : </a:t>
            </a:r>
            <a:r>
              <a:rPr lang="fr-FR" sz="4800" dirty="0" err="1">
                <a:solidFill>
                  <a:srgbClr val="BEAD9E"/>
                </a:solidFill>
                <a:latin typeface="Learning Curve" pitchFamily="2" charset="0"/>
              </a:rPr>
              <a:t>M</a:t>
            </a:r>
            <a:r>
              <a:rPr lang="fr-FR" sz="4800" dirty="0" err="1" smtClean="0">
                <a:solidFill>
                  <a:srgbClr val="BEAD9E"/>
                </a:solidFill>
                <a:latin typeface="Learning Curve" pitchFamily="2" charset="0"/>
              </a:rPr>
              <a:t>y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 french film festival </a:t>
            </a:r>
            <a:b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</a:br>
            <a:r>
              <a:rPr lang="fr-FR" sz="1600" dirty="0" smtClean="0">
                <a:solidFill>
                  <a:srgbClr val="BEAD9E"/>
                </a:solidFill>
                <a:latin typeface="Century Gothic" pitchFamily="34" charset="0"/>
              </a:rPr>
              <a:t>- </a:t>
            </a:r>
            <a:r>
              <a:rPr lang="fr-FR" sz="2400" dirty="0" smtClean="0">
                <a:solidFill>
                  <a:srgbClr val="BEAD9E"/>
                </a:solidFill>
                <a:latin typeface="Century Gothic" pitchFamily="34" charset="0"/>
              </a:rPr>
              <a:t>à l'heure du Web 2.0 </a:t>
            </a:r>
            <a:r>
              <a:rPr lang="fr-FR" sz="1600" dirty="0" smtClean="0">
                <a:solidFill>
                  <a:srgbClr val="BEAD9E"/>
                </a:solidFill>
                <a:latin typeface="Century Gothic" pitchFamily="34" charset="0"/>
              </a:rPr>
              <a:t>-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0002" y="2214554"/>
            <a:ext cx="8643998" cy="2208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Plus de « 310.000 visites » et « 40.000 » vues (films)</a:t>
            </a:r>
          </a:p>
          <a:p>
            <a:pPr>
              <a:lnSpc>
                <a:spcPct val="150000"/>
              </a:lnSpc>
            </a:pPr>
            <a:endParaRPr lang="fr-FR" sz="5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Prix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: Prix du jury / Prix du public / Prix du jury de réseaux sociaux / </a:t>
            </a: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Prix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de la presse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internationale/ Prix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des blogueurs , etc. 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Objectif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: « faire découvrir la jeune création française »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Partenaire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: Air France (diffusion)</a:t>
            </a:r>
            <a:endParaRPr lang="fr-FR" sz="1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857364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Users\Juju\Desktop\Nouveau dossier\Publics\2_2011120916394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500570"/>
            <a:ext cx="5715040" cy="2207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Le festival international du film de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L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a Rochelle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596" y="2357430"/>
            <a:ext cx="457203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rgbClr val="46392E"/>
                </a:solidFill>
                <a:latin typeface="Century Gothic" pitchFamily="34" charset="0"/>
              </a:rPr>
              <a:t>Enquête (2007) </a:t>
            </a:r>
          </a:p>
          <a:p>
            <a:pPr>
              <a:lnSpc>
                <a:spcPct val="150000"/>
              </a:lnSpc>
            </a:pPr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fr-FR" sz="2200" dirty="0" smtClean="0">
                <a:solidFill>
                  <a:srgbClr val="BEAD9E"/>
                </a:solidFill>
                <a:latin typeface="Century Gothic" pitchFamily="34" charset="0"/>
              </a:rPr>
              <a:t>46% Rochelais , 1 / 2 Poitou-Charentes</a:t>
            </a:r>
          </a:p>
          <a:p>
            <a:pPr>
              <a:lnSpc>
                <a:spcPct val="150000"/>
              </a:lnSpc>
            </a:pPr>
            <a:r>
              <a:rPr lang="fr-FR" sz="2200" dirty="0" smtClean="0">
                <a:solidFill>
                  <a:srgbClr val="BEAD9E"/>
                </a:solidFill>
                <a:latin typeface="Century Gothic" pitchFamily="34" charset="0"/>
              </a:rPr>
              <a:t>12% Parisiens, 19% Ile de France</a:t>
            </a:r>
          </a:p>
          <a:p>
            <a:pPr>
              <a:lnSpc>
                <a:spcPct val="150000"/>
              </a:lnSpc>
            </a:pPr>
            <a:r>
              <a:rPr lang="fr-FR" sz="2200" dirty="0" smtClean="0">
                <a:solidFill>
                  <a:srgbClr val="BEAD9E"/>
                </a:solidFill>
                <a:latin typeface="Century Gothic" pitchFamily="34" charset="0"/>
              </a:rPr>
              <a:t>30% autres régions</a:t>
            </a:r>
          </a:p>
          <a:p>
            <a:pPr>
              <a:lnSpc>
                <a:spcPct val="150000"/>
              </a:lnSpc>
            </a:pPr>
            <a:r>
              <a:rPr lang="fr-FR" sz="2200" dirty="0" smtClean="0">
                <a:solidFill>
                  <a:srgbClr val="BEAD9E"/>
                </a:solidFill>
                <a:latin typeface="Century Gothic" pitchFamily="34" charset="0"/>
              </a:rPr>
              <a:t>72% « atmosphère très bonne »</a:t>
            </a:r>
            <a:endParaRPr lang="fr-FR" sz="22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C:\Users\Juju\Desktop\Nouveau dossier\Publics\La Rochel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2643182"/>
            <a:ext cx="3863687" cy="25717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Le festival international du film de </a:t>
            </a:r>
            <a:r>
              <a:rPr lang="fr-FR" sz="4800" dirty="0">
                <a:solidFill>
                  <a:srgbClr val="BEAD9E"/>
                </a:solidFill>
                <a:latin typeface="Learning Curve" pitchFamily="2" charset="0"/>
              </a:rPr>
              <a:t>L</a:t>
            </a: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a Rochelle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71934" y="2143116"/>
            <a:ext cx="4786346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Enquête (2007) </a:t>
            </a:r>
          </a:p>
          <a:p>
            <a:pPr>
              <a:lnSpc>
                <a:spcPct val="150000"/>
              </a:lnSpc>
            </a:pPr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Moyenne participations 10,2 éditions sur 35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57% cinéma 1x / semaine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54% favorables à tout le programme proposé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88% français hors </a:t>
            </a:r>
            <a:r>
              <a:rPr lang="fr-FR" sz="2000" dirty="0" err="1" smtClean="0">
                <a:solidFill>
                  <a:srgbClr val="BEAD9E"/>
                </a:solidFill>
                <a:latin typeface="Century Gothic" pitchFamily="34" charset="0"/>
              </a:rPr>
              <a:t>Charentes</a:t>
            </a:r>
            <a:r>
              <a:rPr lang="fr-FR" sz="2000" dirty="0">
                <a:solidFill>
                  <a:srgbClr val="BEAD9E"/>
                </a:solidFill>
                <a:latin typeface="Century Gothic" pitchFamily="34" charset="0"/>
              </a:rPr>
              <a:t>-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Maritimes venus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pour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le Festival</a:t>
            </a:r>
            <a:endParaRPr lang="fr-FR" sz="1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Juju\Desktop\Nouveau dossier\Publics\FIFLR20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143116"/>
            <a:ext cx="2643206" cy="3964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Enquête sur les publics du festival </a:t>
            </a:r>
            <a:b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</a:b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« cinéma du réel » (2008)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uju\Desktop\Nouveau dossier\graphique 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714620"/>
            <a:ext cx="5643602" cy="2789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6" name="Connecteur droit 5"/>
          <p:cNvCxnSpPr/>
          <p:nvPr/>
        </p:nvCxnSpPr>
        <p:spPr>
          <a:xfrm flipV="1">
            <a:off x="857224" y="2000240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Enquête sur les publics du festival </a:t>
            </a:r>
            <a:b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</a:b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« cinéma du réel » (2008)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uju\Desktop\Nouveau dossier\graphique 1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865311" y="2714620"/>
            <a:ext cx="5484816" cy="2789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5" name="Connecteur droit 4"/>
          <p:cNvCxnSpPr/>
          <p:nvPr/>
        </p:nvCxnSpPr>
        <p:spPr>
          <a:xfrm flipV="1">
            <a:off x="857224" y="2000240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Enquête sur les publics du festival </a:t>
            </a:r>
            <a:b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</a:b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« cinéma du réel » (2008)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uju\Desktop\Nouveau dossier\graphique 1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85786" y="2786058"/>
            <a:ext cx="7579119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5" name="Connecteur droit 4"/>
          <p:cNvCxnSpPr/>
          <p:nvPr/>
        </p:nvCxnSpPr>
        <p:spPr>
          <a:xfrm flipV="1">
            <a:off x="857224" y="2000240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Enquête sur les publics du festival </a:t>
            </a:r>
            <a:b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</a:br>
            <a:r>
              <a:rPr lang="fr-FR" sz="4800" dirty="0" smtClean="0">
                <a:solidFill>
                  <a:srgbClr val="BEAD9E"/>
                </a:solidFill>
                <a:latin typeface="Learning Curve" pitchFamily="2" charset="0"/>
              </a:rPr>
              <a:t>« cinéma du réel » (2008)</a:t>
            </a:r>
            <a:endParaRPr lang="fr-FR" sz="2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uju\Desktop\Nouveau dossier\graphique 1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279591" y="2786058"/>
            <a:ext cx="6591509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5" name="Connecteur droit 4"/>
          <p:cNvCxnSpPr/>
          <p:nvPr/>
        </p:nvCxnSpPr>
        <p:spPr>
          <a:xfrm flipV="1">
            <a:off x="857224" y="2000240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P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RESENTATION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DU </a:t>
            </a:r>
            <a:r>
              <a:rPr lang="fr-FR" dirty="0" smtClean="0">
                <a:solidFill>
                  <a:srgbClr val="46392E"/>
                </a:solidFill>
                <a:latin typeface="Century Gothic" pitchFamily="34" charset="0"/>
              </a:rPr>
              <a:t/>
            </a:r>
            <a:br>
              <a:rPr lang="fr-FR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dirty="0" smtClean="0">
                <a:solidFill>
                  <a:srgbClr val="46392E"/>
                </a:solidFill>
                <a:latin typeface="Century Gothic" pitchFamily="34" charset="0"/>
              </a:rPr>
              <a:t>F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ESTIVAL DE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endParaRPr lang="fr-FR" sz="40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0034" y="2928934"/>
            <a:ext cx="82153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« Le Festival est un no man’s land apolitique, un microcosme de ce que serait le monde si les hommes pouvaient prendre des contacts directs et parler la même langue. » </a:t>
            </a:r>
          </a:p>
          <a:p>
            <a:pPr algn="r"/>
            <a:r>
              <a:rPr lang="fr-FR" sz="4000" dirty="0" smtClean="0">
                <a:solidFill>
                  <a:srgbClr val="BEAD9E"/>
                </a:solidFill>
                <a:latin typeface="Learning Curve" pitchFamily="2" charset="0"/>
              </a:rPr>
              <a:t>Jean Cocteau</a:t>
            </a:r>
            <a:endParaRPr lang="fr-FR" sz="4000" dirty="0">
              <a:solidFill>
                <a:srgbClr val="BEAD9E"/>
              </a:solidFill>
              <a:latin typeface="Learning Curve" pitchFamily="2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0034" y="2214554"/>
            <a:ext cx="4071966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Etendre le prestige culturel de la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France à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travers le monde</a:t>
            </a:r>
          </a:p>
          <a:p>
            <a:pPr>
              <a:lnSpc>
                <a:spcPct val="150000"/>
              </a:lnSpc>
            </a:pPr>
            <a:endParaRPr lang="fr-FR" sz="5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Concurrencer la Mostra 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de Venise </a:t>
            </a: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Juju\Desktop\Nouveau dossier\Publics\Cannes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4714876" y="2000240"/>
            <a:ext cx="3901876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ZoneTexte 6"/>
          <p:cNvSpPr txBox="1"/>
          <p:nvPr/>
        </p:nvSpPr>
        <p:spPr>
          <a:xfrm>
            <a:off x="500034" y="4857760"/>
            <a:ext cx="785818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 « </a:t>
            </a:r>
            <a:r>
              <a:rPr lang="fr-FR" sz="2000" i="1" dirty="0" smtClean="0">
                <a:solidFill>
                  <a:srgbClr val="BEAD9E"/>
                </a:solidFill>
                <a:latin typeface="Century Gothic" pitchFamily="34" charset="0"/>
              </a:rPr>
              <a:t>Le but est d’encourager le développement de l’art cinématographique sous toutes ses formes et créer et maintenir un esprit de collaboration entre tous les pays producteurs de films.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 » - Extrait du règlement, 1948</a:t>
            </a:r>
          </a:p>
          <a:p>
            <a:endParaRPr lang="fr-FR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54" y="2143116"/>
            <a:ext cx="8358246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6" name="Image 5" descr="domergue-jean-gabriel-festival-international-du-film-cannes-19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2000240"/>
            <a:ext cx="3286148" cy="43750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071538" y="2928934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rgbClr val="BEAD9E"/>
                </a:solidFill>
                <a:latin typeface="Century Gothic" pitchFamily="34" charset="0"/>
              </a:rPr>
              <a:t>Première édition : </a:t>
            </a:r>
            <a:r>
              <a:rPr lang="fr-FR" sz="3600" dirty="0" smtClean="0">
                <a:solidFill>
                  <a:srgbClr val="46392E"/>
                </a:solidFill>
                <a:latin typeface="Century Gothic" pitchFamily="34" charset="0"/>
              </a:rPr>
              <a:t>1939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4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54" y="2143116"/>
            <a:ext cx="8358246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8" name="Lhistoire du Festival de Canne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714480" y="1857364"/>
            <a:ext cx="5715040" cy="4633816"/>
          </a:xfrm>
          <a:prstGeom prst="rect">
            <a:avLst/>
          </a:prstGeom>
        </p:spPr>
      </p:pic>
      <p:cxnSp>
        <p:nvCxnSpPr>
          <p:cNvPr id="9" name="Connecteur droit 8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54" y="2143116"/>
            <a:ext cx="8358246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graphicFrame>
        <p:nvGraphicFramePr>
          <p:cNvPr id="10" name="Espace réservé du contenu 3"/>
          <p:cNvGraphicFramePr>
            <a:graphicFrameLocks/>
          </p:cNvGraphicFramePr>
          <p:nvPr/>
        </p:nvGraphicFramePr>
        <p:xfrm>
          <a:off x="428596" y="2089159"/>
          <a:ext cx="8258204" cy="4268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11" name="Connecteur droit 10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54" y="2143116"/>
            <a:ext cx="8358246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graphicFrame>
        <p:nvGraphicFramePr>
          <p:cNvPr id="7" name="Espace réservé du contenu 3"/>
          <p:cNvGraphicFramePr>
            <a:graphicFrameLocks/>
          </p:cNvGraphicFramePr>
          <p:nvPr/>
        </p:nvGraphicFramePr>
        <p:xfrm>
          <a:off x="428596" y="192880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8" name="Connecteur droit 7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3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00330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BEAD9E"/>
                </a:solidFill>
                <a:latin typeface="Learning Curve" pitchFamily="2" charset="0"/>
              </a:rPr>
              <a:t>Histoire du Festival de Cannes</a:t>
            </a:r>
            <a:endParaRPr lang="fr-FR" sz="24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54" y="2143116"/>
            <a:ext cx="8358246" cy="45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fr-FR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graphicFrame>
        <p:nvGraphicFramePr>
          <p:cNvPr id="6" name="Espace réservé du contenu 3"/>
          <p:cNvGraphicFramePr>
            <a:graphicFrameLocks/>
          </p:cNvGraphicFramePr>
          <p:nvPr/>
        </p:nvGraphicFramePr>
        <p:xfrm>
          <a:off x="428596" y="192880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8" name="Connecteur droit 7"/>
          <p:cNvCxnSpPr/>
          <p:nvPr/>
        </p:nvCxnSpPr>
        <p:spPr>
          <a:xfrm flipV="1">
            <a:off x="857224" y="1571612"/>
            <a:ext cx="7572428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INSIDE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200" dirty="0" smtClean="0">
                <a:solidFill>
                  <a:srgbClr val="46392E"/>
                </a:solidFill>
                <a:latin typeface="Century Gothic" pitchFamily="34" charset="0"/>
              </a:rPr>
              <a:t>ORGANISATION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pic>
        <p:nvPicPr>
          <p:cNvPr id="1029" name="Picture 5" descr="C:\Users\Juju\Desktop\Nouveau dossier\Petya\s+®lection-cannes.jpg"/>
          <p:cNvPicPr>
            <a:picLocks noChangeAspect="1" noChangeArrowheads="1"/>
          </p:cNvPicPr>
          <p:nvPr/>
        </p:nvPicPr>
        <p:blipFill>
          <a:blip r:embed="rId3"/>
          <a:srcRect r="1587" b="7370"/>
          <a:stretch>
            <a:fillRect/>
          </a:stretch>
        </p:blipFill>
        <p:spPr bwMode="auto">
          <a:xfrm>
            <a:off x="1785918" y="3286124"/>
            <a:ext cx="5554013" cy="2116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INSIDE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200" dirty="0" smtClean="0">
                <a:solidFill>
                  <a:srgbClr val="46392E"/>
                </a:solidFill>
                <a:latin typeface="Century Gothic" pitchFamily="34" charset="0"/>
              </a:rPr>
              <a:t>ORGANISATION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42910" y="2428868"/>
            <a:ext cx="535785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LA SELECTION OFFICIELLE</a:t>
            </a:r>
          </a:p>
          <a:p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pPr marL="266700">
              <a:buFontTx/>
              <a:buChar char="-"/>
            </a:pP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LA COMPETITION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- UN CERTAIN REGARD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- LES FILMS HORS COMPETITION ET LES     SEANCES SPECIALES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- LA SELECTION DES COURTS METRAGES   EN COMPETITION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- LA SELECTION CINEFONDATION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/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CANNES CLASSICS </a:t>
            </a:r>
            <a:endParaRPr lang="fr-FR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dirty="0"/>
          </a:p>
        </p:txBody>
      </p:sp>
      <p:pic>
        <p:nvPicPr>
          <p:cNvPr id="1027" name="Picture 3" descr="C:\Users\Juju\Desktop\Nouveau dossier\Petya\selection_UCR_fr_0_0.jpg"/>
          <p:cNvPicPr>
            <a:picLocks noChangeAspect="1" noChangeArrowheads="1"/>
          </p:cNvPicPr>
          <p:nvPr/>
        </p:nvPicPr>
        <p:blipFill>
          <a:blip r:embed="rId3"/>
          <a:srcRect t="11154" b="10765"/>
          <a:stretch>
            <a:fillRect/>
          </a:stretch>
        </p:blipFill>
        <p:spPr bwMode="auto">
          <a:xfrm>
            <a:off x="6357950" y="2571744"/>
            <a:ext cx="2204373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Juju\Desktop\Nouveau dossier\Petya\CannesClassic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572008"/>
            <a:ext cx="2214578" cy="1476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INSIDE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200" dirty="0" smtClean="0">
                <a:solidFill>
                  <a:srgbClr val="46392E"/>
                </a:solidFill>
                <a:latin typeface="Century Gothic" pitchFamily="34" charset="0"/>
              </a:rPr>
              <a:t>ORGANISATION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86" y="2428868"/>
            <a:ext cx="75009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SOUTENIR LA CREATION</a:t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CAMERA D'OR</a:t>
            </a: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CINEFONDATION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/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3200" dirty="0" smtClean="0">
                <a:solidFill>
                  <a:srgbClr val="BEAD9E"/>
                </a:solidFill>
                <a:latin typeface="Learning Curve" pitchFamily="2" charset="0"/>
              </a:rPr>
              <a:t>- la Sélection de la </a:t>
            </a:r>
            <a:r>
              <a:rPr lang="fr-FR" sz="3200" dirty="0" err="1" smtClean="0">
                <a:solidFill>
                  <a:srgbClr val="BEAD9E"/>
                </a:solidFill>
                <a:latin typeface="Learning Curve" pitchFamily="2" charset="0"/>
              </a:rPr>
              <a:t>Cinéfondation</a:t>
            </a:r>
            <a:endParaRPr lang="fr-FR" sz="3200" dirty="0" smtClean="0">
              <a:solidFill>
                <a:srgbClr val="BEAD9E"/>
              </a:solidFill>
              <a:latin typeface="Learning Curve" pitchFamily="2" charset="0"/>
            </a:endParaRPr>
          </a:p>
          <a:p>
            <a:r>
              <a:rPr lang="fr-FR" sz="3200" dirty="0" smtClean="0">
                <a:solidFill>
                  <a:srgbClr val="BEAD9E"/>
                </a:solidFill>
                <a:latin typeface="Learning Curve" pitchFamily="2" charset="0"/>
              </a:rPr>
              <a:t>- la Résidence de la </a:t>
            </a:r>
            <a:r>
              <a:rPr lang="fr-FR" sz="3200" dirty="0" err="1" smtClean="0">
                <a:solidFill>
                  <a:srgbClr val="BEAD9E"/>
                </a:solidFill>
                <a:latin typeface="Learning Curve" pitchFamily="2" charset="0"/>
              </a:rPr>
              <a:t>Cinéfondation</a:t>
            </a:r>
            <a:endParaRPr lang="fr-FR" sz="3200" dirty="0" smtClean="0">
              <a:solidFill>
                <a:srgbClr val="BEAD9E"/>
              </a:solidFill>
              <a:latin typeface="Learning Curve" pitchFamily="2" charset="0"/>
            </a:endParaRPr>
          </a:p>
          <a:p>
            <a:r>
              <a:rPr lang="fr-FR" sz="3200" dirty="0" smtClean="0">
                <a:solidFill>
                  <a:srgbClr val="BEAD9E"/>
                </a:solidFill>
                <a:latin typeface="Learning Curve" pitchFamily="2" charset="0"/>
              </a:rPr>
              <a:t>- l’Atelier de la </a:t>
            </a:r>
            <a:r>
              <a:rPr lang="fr-FR" sz="3200" dirty="0" err="1" smtClean="0">
                <a:solidFill>
                  <a:srgbClr val="BEAD9E"/>
                </a:solidFill>
                <a:latin typeface="Learning Curve" pitchFamily="2" charset="0"/>
              </a:rPr>
              <a:t>Cinéfondation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/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SHORT FILM CORNER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/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</p:txBody>
      </p:sp>
      <p:pic>
        <p:nvPicPr>
          <p:cNvPr id="2050" name="Picture 2" descr="C:\Users\Juju\Desktop\Nouveau dossier\Petya\visuelS-Cinefond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786058"/>
            <a:ext cx="1774843" cy="23705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INSIDE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200" dirty="0" smtClean="0">
                <a:solidFill>
                  <a:srgbClr val="46392E"/>
                </a:solidFill>
                <a:latin typeface="Century Gothic" pitchFamily="34" charset="0"/>
              </a:rPr>
              <a:t>ORGANISATION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86" y="2643182"/>
            <a:ext cx="750099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LES SERVICES AUX PROFESSIONNELS</a:t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LE MARCHÉ DU FILM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CINANDO.COM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LE PRODUCERS NETWORK</a:t>
            </a:r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/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ACCREDITATIONS</a:t>
            </a:r>
          </a:p>
          <a:p>
            <a:endParaRPr lang="fr-FR" sz="6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ACCREDITATION FESTIVAL</a:t>
            </a: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ACCREDITATION PRESSE</a:t>
            </a: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ACCREDITATION MARCHE DU FILM</a:t>
            </a: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ACCREDITATION CANNES CINEPHILES</a:t>
            </a:r>
          </a:p>
        </p:txBody>
      </p:sp>
      <p:pic>
        <p:nvPicPr>
          <p:cNvPr id="3075" name="Picture 3" descr="C:\Users\Juju\Desktop\Nouveau dossier\Petya\A1E081125A87226C4D139CCACA61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786058"/>
            <a:ext cx="3463778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C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ANNES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</a:t>
            </a:r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INSIDE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sz="3200" dirty="0" smtClean="0">
                <a:solidFill>
                  <a:srgbClr val="46392E"/>
                </a:solidFill>
                <a:latin typeface="Century Gothic" pitchFamily="34" charset="0"/>
              </a:rPr>
              <a:t>ORGANISATION</a:t>
            </a:r>
            <a:endParaRPr lang="fr-FR" sz="2800" dirty="0">
              <a:solidFill>
                <a:srgbClr val="46392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85786" y="2928934"/>
            <a:ext cx="77867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ACCUEILLIR LES CINEMATOGRAPHIES</a:t>
            </a:r>
          </a:p>
          <a:p>
            <a:pPr algn="r"/>
            <a:endParaRPr lang="fr-FR" sz="600" dirty="0" smtClean="0">
              <a:solidFill>
                <a:srgbClr val="46392E"/>
              </a:solidFill>
              <a:latin typeface="Century Gothic" pitchFamily="34" charset="0"/>
            </a:endParaRPr>
          </a:p>
          <a:p>
            <a:pPr algn="r"/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LE VILLAGE INTERNATIONAL</a:t>
            </a:r>
            <a:b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</a:br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sz="2000" dirty="0" smtClean="0">
              <a:solidFill>
                <a:srgbClr val="BEAD9E"/>
              </a:solidFill>
              <a:latin typeface="Century Gothic" pitchFamily="34" charset="0"/>
            </a:endParaRPr>
          </a:p>
          <a:p>
            <a:endParaRPr lang="fr-FR" sz="2000" dirty="0" smtClean="0">
              <a:solidFill>
                <a:srgbClr val="46392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  <a:t>S’OUVRIR AU PUBLIC</a:t>
            </a:r>
            <a:br>
              <a:rPr lang="fr-FR" sz="2000" dirty="0" smtClean="0">
                <a:solidFill>
                  <a:srgbClr val="46392E"/>
                </a:solidFill>
                <a:latin typeface="Century Gothic" pitchFamily="34" charset="0"/>
              </a:rPr>
            </a:br>
            <a:endParaRPr lang="fr-FR" sz="600" dirty="0" smtClean="0">
              <a:solidFill>
                <a:srgbClr val="46392E"/>
              </a:solidFill>
              <a:latin typeface="Century Gothic" pitchFamily="34" charset="0"/>
            </a:endParaRPr>
          </a:p>
          <a:p>
            <a:r>
              <a:rPr lang="fr-FR" sz="2000" dirty="0" smtClean="0">
                <a:solidFill>
                  <a:srgbClr val="BEAD9E"/>
                </a:solidFill>
                <a:latin typeface="Century Gothic" pitchFamily="34" charset="0"/>
              </a:rPr>
              <a:t>LE CINÉMA DE LA PLAGE</a:t>
            </a:r>
          </a:p>
        </p:txBody>
      </p:sp>
      <p:pic>
        <p:nvPicPr>
          <p:cNvPr id="6" name="Picture 2" descr="C:\Users\Juju\Desktop\Nouveau dossier\Petya\cannes  68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929066"/>
            <a:ext cx="3237167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C:\Users\Juju\Desktop\Nouveau dossier\Petya\Le-cin+®ma-de-la-pl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428868"/>
            <a:ext cx="3214710" cy="2411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3116"/>
            <a:ext cx="9144000" cy="250033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PRESENTATION DE</a:t>
            </a:r>
            <a:b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</a:b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D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AMIEN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 MALINAS</a:t>
            </a:r>
            <a:endParaRPr lang="fr-FR" sz="3600" dirty="0">
              <a:solidFill>
                <a:srgbClr val="46392E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ECHANGE AVEC NOTRE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I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NVITE</a:t>
            </a:r>
            <a:endParaRPr lang="fr-FR" sz="3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43042" y="3000372"/>
            <a:ext cx="62151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rgbClr val="BEAD9E"/>
                </a:solidFill>
                <a:latin typeface="Learning Curve" pitchFamily="2" charset="0"/>
              </a:rPr>
              <a:t>La naissance du chercheur</a:t>
            </a:r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2214546" y="5357826"/>
            <a:ext cx="5143536" cy="71438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ECHANGE AVEC NOTRE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I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NVITE</a:t>
            </a:r>
            <a:endParaRPr lang="fr-FR" sz="3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643042" y="3300241"/>
            <a:ext cx="6215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rgbClr val="BEAD9E"/>
                </a:solidFill>
                <a:latin typeface="Learning Curve" pitchFamily="2" charset="0"/>
              </a:rPr>
              <a:t>Le public accrédité </a:t>
            </a:r>
          </a:p>
        </p:txBody>
      </p:sp>
      <p:cxnSp>
        <p:nvCxnSpPr>
          <p:cNvPr id="8" name="Connecteur droit 7"/>
          <p:cNvCxnSpPr/>
          <p:nvPr/>
        </p:nvCxnSpPr>
        <p:spPr>
          <a:xfrm flipV="1">
            <a:off x="2143108" y="4357694"/>
            <a:ext cx="5214974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ECHANGE AVEC NOTRE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I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NVITE</a:t>
            </a:r>
            <a:endParaRPr lang="fr-FR" sz="3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643042" y="3300241"/>
            <a:ext cx="6215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rgbClr val="BEAD9E"/>
                </a:solidFill>
                <a:latin typeface="Learning Curve" pitchFamily="2" charset="0"/>
              </a:rPr>
              <a:t>Le public des marches</a:t>
            </a:r>
          </a:p>
        </p:txBody>
      </p:sp>
      <p:cxnSp>
        <p:nvCxnSpPr>
          <p:cNvPr id="7" name="Connecteur droit 6"/>
          <p:cNvCxnSpPr/>
          <p:nvPr/>
        </p:nvCxnSpPr>
        <p:spPr>
          <a:xfrm flipV="1">
            <a:off x="2143108" y="4357694"/>
            <a:ext cx="5214974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2500330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46392E"/>
                </a:solidFill>
                <a:latin typeface="Century Gothic" pitchFamily="34" charset="0"/>
              </a:rPr>
              <a:t>ECHANGE AVEC NOTRE </a:t>
            </a:r>
            <a:r>
              <a:rPr lang="fr-FR" dirty="0" smtClean="0">
                <a:solidFill>
                  <a:srgbClr val="BEAD9E"/>
                </a:solidFill>
                <a:latin typeface="Century Gothic" pitchFamily="34" charset="0"/>
              </a:rPr>
              <a:t>I</a:t>
            </a:r>
            <a:r>
              <a:rPr lang="fr-FR" sz="4000" dirty="0" smtClean="0">
                <a:solidFill>
                  <a:srgbClr val="BEAD9E"/>
                </a:solidFill>
                <a:latin typeface="Century Gothic" pitchFamily="34" charset="0"/>
              </a:rPr>
              <a:t>NVITE</a:t>
            </a:r>
            <a:endParaRPr lang="fr-FR" sz="3600" dirty="0">
              <a:solidFill>
                <a:srgbClr val="BEAD9E"/>
              </a:solidFill>
              <a:latin typeface="Century Gothic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14414" y="3357562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rgbClr val="BEAD9E"/>
                </a:solidFill>
                <a:latin typeface="Learning Curve" pitchFamily="2" charset="0"/>
              </a:rPr>
              <a:t>Cannes, vécu et ressenti</a:t>
            </a:r>
          </a:p>
        </p:txBody>
      </p:sp>
      <p:cxnSp>
        <p:nvCxnSpPr>
          <p:cNvPr id="5" name="Connecteur droit 4"/>
          <p:cNvCxnSpPr/>
          <p:nvPr/>
        </p:nvCxnSpPr>
        <p:spPr>
          <a:xfrm flipV="1">
            <a:off x="1500166" y="4429132"/>
            <a:ext cx="6429420" cy="142876"/>
          </a:xfrm>
          <a:prstGeom prst="line">
            <a:avLst/>
          </a:prstGeom>
          <a:ln w="28575">
            <a:solidFill>
              <a:srgbClr val="46392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ju\Desktop\01.png"/>
          <p:cNvPicPr>
            <a:picLocks noChangeAspect="1" noChangeArrowheads="1"/>
          </p:cNvPicPr>
          <p:nvPr/>
        </p:nvPicPr>
        <p:blipFill>
          <a:blip r:embed="rId2"/>
          <a:srcRect l="1987" r="132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1000100" y="857232"/>
            <a:ext cx="728667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800" dirty="0" smtClean="0">
                <a:solidFill>
                  <a:srgbClr val="BEAD9E"/>
                </a:solidFill>
                <a:latin typeface="Learning Curve" pitchFamily="2" charset="0"/>
              </a:rPr>
              <a:t>Merci</a:t>
            </a:r>
            <a:r>
              <a:rPr lang="fr-FR" sz="8800" dirty="0" smtClean="0">
                <a:solidFill>
                  <a:srgbClr val="46392E"/>
                </a:solidFill>
                <a:latin typeface="Learning Curve" pitchFamily="2" charset="0"/>
              </a:rPr>
              <a:t> de votre participation. </a:t>
            </a:r>
          </a:p>
        </p:txBody>
      </p:sp>
      <p:pic>
        <p:nvPicPr>
          <p:cNvPr id="6" name="Picture 3" descr="C:\Users\Juju\Desktop\Affiche-fin.png"/>
          <p:cNvPicPr>
            <a:picLocks noChangeAspect="1" noChangeArrowheads="1"/>
          </p:cNvPicPr>
          <p:nvPr/>
        </p:nvPicPr>
        <p:blipFill>
          <a:blip r:embed="rId3"/>
          <a:srcRect t="5820" b="48449"/>
          <a:stretch>
            <a:fillRect/>
          </a:stretch>
        </p:blipFill>
        <p:spPr bwMode="auto">
          <a:xfrm>
            <a:off x="2143108" y="3714752"/>
            <a:ext cx="4857752" cy="314324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640</Words>
  <Application>Microsoft Office PowerPoint</Application>
  <PresentationFormat>Affichage à l'écran (4:3)</PresentationFormat>
  <Paragraphs>164</Paragraphs>
  <Slides>33</Slides>
  <Notes>12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Séminaire « LES PUBLICS DES FESTIVALS »</vt:lpstr>
      <vt:lpstr>HISTORIQUE &amp; PUBLICS DES FESTIVALS DE CINEMA EN FRANCE</vt:lpstr>
      <vt:lpstr>Diapositive 3</vt:lpstr>
      <vt:lpstr>Les différents festivals de cinéma en France</vt:lpstr>
      <vt:lpstr>Les différents festivals de cinéma en France</vt:lpstr>
      <vt:lpstr>Un festival en France, qu'est-ce c’est ?</vt:lpstr>
      <vt:lpstr>Un festival en France, qu'est-ce c’est ?</vt:lpstr>
      <vt:lpstr>Un festival en France, qu'est-ce c’est ?</vt:lpstr>
      <vt:lpstr>Nouveauté : My french film festival  - à l'heure du Web 2.0 -</vt:lpstr>
      <vt:lpstr>Le festival international du film de La Rochelle</vt:lpstr>
      <vt:lpstr>Le festival international du film de La Rochelle</vt:lpstr>
      <vt:lpstr>Enquête sur les publics du festival  « cinéma du réel » (2008)</vt:lpstr>
      <vt:lpstr>Enquête sur les publics du festival  « cinéma du réel » (2008)</vt:lpstr>
      <vt:lpstr>Enquête sur les publics du festival  « cinéma du réel » (2008)</vt:lpstr>
      <vt:lpstr>Enquête sur les publics du festival  « cinéma du réel » (2008)</vt:lpstr>
      <vt:lpstr>PRESENTATION DU  FESTIVAL DE CANNES</vt:lpstr>
      <vt:lpstr>Histoire du Festival de Cannes</vt:lpstr>
      <vt:lpstr>Histoire du Festival de Cannes</vt:lpstr>
      <vt:lpstr>Histoire du Festival de Cannes</vt:lpstr>
      <vt:lpstr>Histoire du Festival de Cannes</vt:lpstr>
      <vt:lpstr>Histoire du Festival de Cannes</vt:lpstr>
      <vt:lpstr>Histoire du Festival de Cannes</vt:lpstr>
      <vt:lpstr>CANNES INSIDE ORGANISATION</vt:lpstr>
      <vt:lpstr>CANNES INSIDE ORGANISATION</vt:lpstr>
      <vt:lpstr>CANNES INSIDE ORGANISATION</vt:lpstr>
      <vt:lpstr>CANNES INSIDE ORGANISATION</vt:lpstr>
      <vt:lpstr>CANNES INSIDE ORGANISATION</vt:lpstr>
      <vt:lpstr>PRESENTATION DE DAMIEN MALINAS</vt:lpstr>
      <vt:lpstr>ECHANGE AVEC NOTRE INVITE</vt:lpstr>
      <vt:lpstr>ECHANGE AVEC NOTRE INVITE</vt:lpstr>
      <vt:lpstr>ECHANGE AVEC NOTRE INVITE</vt:lpstr>
      <vt:lpstr>ECHANGE AVEC NOTRE INVITE</vt:lpstr>
      <vt:lpstr>Diapositive 33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Séminaire « LES PUBLICS DES FESTIVALS »</dc:title>
  <dc:creator>Juju</dc:creator>
  <cp:lastModifiedBy>Juju</cp:lastModifiedBy>
  <cp:revision>26</cp:revision>
  <dcterms:created xsi:type="dcterms:W3CDTF">2012-03-31T19:32:05Z</dcterms:created>
  <dcterms:modified xsi:type="dcterms:W3CDTF">2012-04-02T12:41:39Z</dcterms:modified>
</cp:coreProperties>
</file>