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</p:sldIdLst>
  <p:sldSz cx="9144000" cy="5143500" type="screen16x9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706" y="-6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7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D92BF-435F-4F91-BE0E-B8515EF02389}" type="datetimeFigureOut">
              <a:rPr lang="fr-FR" smtClean="0"/>
              <a:t>30/03/2012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D73F-27B7-4267-A136-4BE2C1F61C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9665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D92BF-435F-4F91-BE0E-B8515EF02389}" type="datetimeFigureOut">
              <a:rPr lang="fr-FR" smtClean="0"/>
              <a:t>30/03/2012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D73F-27B7-4267-A136-4BE2C1F61C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852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D92BF-435F-4F91-BE0E-B8515EF02389}" type="datetimeFigureOut">
              <a:rPr lang="fr-FR" smtClean="0"/>
              <a:t>30/03/2012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D73F-27B7-4267-A136-4BE2C1F61C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7962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D92BF-435F-4F91-BE0E-B8515EF02389}" type="datetimeFigureOut">
              <a:rPr lang="fr-FR" smtClean="0"/>
              <a:t>30/03/2012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D73F-27B7-4267-A136-4BE2C1F61C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62429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D92BF-435F-4F91-BE0E-B8515EF02389}" type="datetimeFigureOut">
              <a:rPr lang="fr-FR" smtClean="0"/>
              <a:t>30/03/2012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D73F-27B7-4267-A136-4BE2C1F61C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7787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D92BF-435F-4F91-BE0E-B8515EF02389}" type="datetimeFigureOut">
              <a:rPr lang="fr-FR" smtClean="0"/>
              <a:t>30/03/2012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D73F-27B7-4267-A136-4BE2C1F61C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759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D92BF-435F-4F91-BE0E-B8515EF02389}" type="datetimeFigureOut">
              <a:rPr lang="fr-FR" smtClean="0"/>
              <a:t>30/03/2012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D73F-27B7-4267-A136-4BE2C1F61C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625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D92BF-435F-4F91-BE0E-B8515EF02389}" type="datetimeFigureOut">
              <a:rPr lang="fr-FR" smtClean="0"/>
              <a:t>30/03/2012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D73F-27B7-4267-A136-4BE2C1F61C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2180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D92BF-435F-4F91-BE0E-B8515EF02389}" type="datetimeFigureOut">
              <a:rPr lang="fr-FR" smtClean="0"/>
              <a:t>30/03/2012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D73F-27B7-4267-A136-4BE2C1F61C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50014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D92BF-435F-4F91-BE0E-B8515EF02389}" type="datetimeFigureOut">
              <a:rPr lang="fr-FR" smtClean="0"/>
              <a:t>30/03/2012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D73F-27B7-4267-A136-4BE2C1F61C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912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D92BF-435F-4F91-BE0E-B8515EF02389}" type="datetimeFigureOut">
              <a:rPr lang="fr-FR" smtClean="0"/>
              <a:t>30/03/2012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63D73F-27B7-4267-A136-4BE2C1F61C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876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9000">
              <a:schemeClr val="accent3"/>
            </a:gs>
            <a:gs pos="56000">
              <a:schemeClr val="bg1"/>
            </a:gs>
            <a:gs pos="82000">
              <a:srgbClr val="C000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DD92BF-435F-4F91-BE0E-B8515EF02389}" type="datetimeFigureOut">
              <a:rPr lang="fr-FR" smtClean="0"/>
              <a:t>30/03/2012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63D73F-27B7-4267-A136-4BE2C1F61C4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78463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gif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20.jpeg"/><Relationship Id="rId7" Type="http://schemas.openxmlformats.org/officeDocument/2006/relationships/image" Target="../media/image2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5" Type="http://schemas.openxmlformats.org/officeDocument/2006/relationships/image" Target="../media/image21.jpeg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Relationship Id="rId9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g"/><Relationship Id="rId4" Type="http://schemas.openxmlformats.org/officeDocument/2006/relationships/image" Target="../media/image46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0.jpeg"/><Relationship Id="rId7" Type="http://schemas.openxmlformats.org/officeDocument/2006/relationships/image" Target="../media/image54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6268"/>
            <a:ext cx="8496944" cy="474335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92177"/>
            <a:ext cx="2925296" cy="239342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/>
          <p:cNvSpPr txBox="1"/>
          <p:nvPr/>
        </p:nvSpPr>
        <p:spPr>
          <a:xfrm>
            <a:off x="539552" y="3219822"/>
            <a:ext cx="7848872" cy="1323439"/>
          </a:xfrm>
          <a:prstGeom prst="rect">
            <a:avLst/>
          </a:prstGeom>
          <a:noFill/>
        </p:spPr>
        <p:txBody>
          <a:bodyPr wrap="square" rtlCol="0">
            <a:prstTxWarp prst="textCanUp">
              <a:avLst/>
            </a:prstTxWarp>
            <a:spAutoFit/>
          </a:bodyPr>
          <a:lstStyle/>
          <a:p>
            <a:pPr algn="ctr"/>
            <a:r>
              <a:rPr lang="fr-FR" sz="40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ush Script MT" pitchFamily="66" charset="0"/>
              </a:rPr>
              <a:t>Tangerois dans le Monde / Tangerinos por el Mundo  </a:t>
            </a:r>
            <a:r>
              <a:rPr lang="fr-FR" sz="4400" smtClean="0">
                <a:solidFill>
                  <a:srgbClr val="FFC000"/>
                </a:solidFill>
                <a:effectLst>
                  <a:reflection blurRad="6350" stA="55000" endA="300" endPos="45500" dir="5400000" sy="-100000" algn="bl" rotWithShape="0"/>
                </a:effectLst>
                <a:latin typeface="Broadway" pitchFamily="82" charset="0"/>
              </a:rPr>
              <a:t>10 et Fin</a:t>
            </a:r>
            <a:endParaRPr lang="fr-FR" sz="4000">
              <a:solidFill>
                <a:srgbClr val="FFC000"/>
              </a:solidFill>
              <a:effectLst>
                <a:reflection blurRad="6350" stA="55000" endA="300" endPos="45500" dir="5400000" sy="-100000" algn="bl" rotWithShape="0"/>
              </a:effectLst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640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484">
        <p14:vortex dir="r"/>
        <p:sndAc>
          <p:stSnd>
            <p:snd r:embed="rId2" name="BALLADE ITALIENNE.wav"/>
          </p:stSnd>
        </p:sndAc>
      </p:transition>
    </mc:Choice>
    <mc:Fallback>
      <p:transition spd="slow" advTm="16484">
        <p:fade/>
        <p:sndAc>
          <p:stSnd>
            <p:snd r:embed="rId2" name="BALLADE ITALIEN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6268"/>
            <a:ext cx="8496944" cy="474335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611560" y="483518"/>
            <a:ext cx="7776864" cy="1569660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Ce dixième et dernier épisode, j’aimerai bien le réservé à une personne, qui contrairement à nous tous, qui avons quitté Tanger, pour refaire notre vie ailleur, elle par contre est restée, et réside toujours à TangerElle vient de fêter ses 80 ans !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355725"/>
            <a:ext cx="3168351" cy="237626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355726"/>
            <a:ext cx="3168352" cy="2376264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915816" y="2427734"/>
            <a:ext cx="3672408" cy="46166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lticmd" pitchFamily="34" charset="0"/>
              </a:rPr>
              <a:t>Giannella Petri</a:t>
            </a:r>
            <a:endParaRPr lang="fr-FR" sz="24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elticm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21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 advTm="37136">
        <p14:glitter pattern="hexagon"/>
      </p:transition>
    </mc:Choice>
    <mc:Fallback xmlns="">
      <p:transition spd="slow" advTm="3713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000"/>
                            </p:stCondLst>
                            <p:childTnLst>
                              <p:par>
                                <p:cTn id="61" presetID="6" presetClass="emph" presetSubtype="0" repeatCount="3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6" grpId="0"/>
      <p:bldP spid="6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9" y="0"/>
            <a:ext cx="9108504" cy="511256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9" y="1692188"/>
            <a:ext cx="1402184" cy="159964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547664" y="2196901"/>
            <a:ext cx="3672408" cy="46166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lticmd" pitchFamily="34" charset="0"/>
              </a:rPr>
              <a:t>Giannella Petri</a:t>
            </a:r>
            <a:endParaRPr lang="fr-FR" sz="24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elticmd" pitchFamily="34" charset="0"/>
            </a:endParaRPr>
          </a:p>
        </p:txBody>
      </p:sp>
      <p:sp>
        <p:nvSpPr>
          <p:cNvPr id="6" name="Parchemin horizontal 5"/>
          <p:cNvSpPr/>
          <p:nvPr/>
        </p:nvSpPr>
        <p:spPr>
          <a:xfrm>
            <a:off x="5076056" y="1692188"/>
            <a:ext cx="4044817" cy="3451312"/>
          </a:xfrm>
          <a:prstGeom prst="horizontalScroll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5580112" y="2196901"/>
            <a:ext cx="33843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Fina &amp; moi, nous avons eu l’honneur et le privilège, d’être invité à un diner, que je dirai de « Luxe » chez elle, lors d’une rencontre au mois de Juin 2010 !</a:t>
            </a:r>
          </a:p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Il faut dire, que Giannella est une des sœurs de notre ami Giancarlo Petri, qui m’a permis de fouiller dans son bloc-notes, pour pouvoir vous faire connaître un peu :</a:t>
            </a:r>
          </a:p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Les « Pétri »</a:t>
            </a:r>
            <a:endParaRPr lang="fr-FR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3356102"/>
            <a:ext cx="2651760" cy="1440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041163"/>
      </p:ext>
    </p:extLst>
  </p:cSld>
  <p:clrMapOvr>
    <a:masterClrMapping/>
  </p:clrMapOvr>
  <p:transition spd="slow" advTm="43583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539552" y="207669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Extraits du Bloc-notes de notre ami Giancarlo Pétri</a:t>
            </a:r>
            <a:endParaRPr lang="fr-FR" sz="28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043009"/>
            <a:ext cx="7200800" cy="3939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183060" cy="93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199962"/>
      </p:ext>
    </p:extLst>
  </p:cSld>
  <p:clrMapOvr>
    <a:masterClrMapping/>
  </p:clrMapOvr>
  <p:transition spd="slow" advTm="41409">
    <p:pull/>
    <p:sndAc>
      <p:stSnd>
        <p:snd r:embed="rId2" name="Dalida   77 ans de mythe en 18 chanson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335608" cy="105958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9535" y="104314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Extraits du Bloc-notes de notre ami Giancarlo Pétri</a:t>
            </a:r>
            <a:endParaRPr lang="fr-FR" sz="28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995687"/>
            <a:ext cx="7342691" cy="3147814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7687" y="555526"/>
            <a:ext cx="5256584" cy="1309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6816113"/>
      </p:ext>
    </p:extLst>
  </p:cSld>
  <p:clrMapOvr>
    <a:masterClrMapping/>
  </p:clrMapOvr>
  <p:transition spd="slow" advTm="91985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29535" y="104314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Extraits du Bloc-notes de notre ami Giancarlo Pétri</a:t>
            </a:r>
            <a:endParaRPr lang="fr-FR" sz="28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335608" cy="105958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3" y="915567"/>
            <a:ext cx="7443748" cy="4022356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>
          <a:xfrm>
            <a:off x="107504" y="1779662"/>
            <a:ext cx="1440160" cy="2088232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363017"/>
      </p:ext>
    </p:extLst>
  </p:cSld>
  <p:clrMapOvr>
    <a:masterClrMapping/>
  </p:clrMapOvr>
  <p:transition spd="slow" advTm="6249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335608" cy="105958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9535" y="104314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Extraits du Bloc-notes de notre ami Giancarlo Pétri</a:t>
            </a:r>
            <a:endParaRPr lang="fr-FR" sz="28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892171"/>
            <a:ext cx="6889606" cy="4120255"/>
          </a:xfrm>
          <a:prstGeom prst="rect">
            <a:avLst/>
          </a:prstGeom>
        </p:spPr>
      </p:pic>
      <p:sp>
        <p:nvSpPr>
          <p:cNvPr id="5" name="Ellipse 4"/>
          <p:cNvSpPr/>
          <p:nvPr/>
        </p:nvSpPr>
        <p:spPr>
          <a:xfrm>
            <a:off x="107504" y="1779662"/>
            <a:ext cx="1440160" cy="2088232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0657046"/>
      </p:ext>
    </p:extLst>
  </p:cSld>
  <p:clrMapOvr>
    <a:masterClrMapping/>
  </p:clrMapOvr>
  <p:transition spd="slow" advTm="91365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529535" y="104314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Extraits du Bloc-notes de notre ami Giancarlo Pétri</a:t>
            </a:r>
            <a:endParaRPr lang="fr-FR" sz="28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335608" cy="1059583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882" y="1347614"/>
            <a:ext cx="7444070" cy="367240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987824" y="642768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002060"/>
                </a:solidFill>
                <a:latin typeface="Brush Script MT" pitchFamily="66" charset="0"/>
              </a:rPr>
              <a:t>Las Casas Petri</a:t>
            </a:r>
            <a:endParaRPr lang="fr-FR" sz="3200">
              <a:solidFill>
                <a:srgbClr val="00206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21300"/>
      </p:ext>
    </p:extLst>
  </p:cSld>
  <p:clrMapOvr>
    <a:masterClrMapping/>
  </p:clrMapOvr>
  <p:transition spd="slow" advTm="74228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335608" cy="105958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9535" y="104314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Extraits du Bloc-notes de notre ami Giancarlo Pétri</a:t>
            </a:r>
            <a:endParaRPr lang="fr-FR" sz="28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771550"/>
            <a:ext cx="6687839" cy="417646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851670"/>
            <a:ext cx="2016224" cy="16166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679465286"/>
      </p:ext>
    </p:extLst>
  </p:cSld>
  <p:clrMapOvr>
    <a:masterClrMapping/>
  </p:clrMapOvr>
  <p:transition spd="slow" advTm="71549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335608" cy="105958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9535" y="104314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Extraits du Bloc-notes de notre ami Giancarlo Pétri</a:t>
            </a:r>
            <a:endParaRPr lang="fr-FR" sz="28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771550"/>
            <a:ext cx="5557452" cy="4261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30741"/>
      </p:ext>
    </p:extLst>
  </p:cSld>
  <p:clrMapOvr>
    <a:masterClrMapping/>
  </p:clrMapOvr>
  <p:transition spd="slow" advTm="47071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335608" cy="105958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9535" y="104314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Extraits du Bloc-notes de notre ami Giancarlo Pétri</a:t>
            </a:r>
            <a:endParaRPr lang="fr-FR" sz="28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987" y="1203598"/>
            <a:ext cx="7758796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832838"/>
      </p:ext>
    </p:extLst>
  </p:cSld>
  <p:clrMapOvr>
    <a:masterClrMapping/>
  </p:clrMapOvr>
  <p:transition spd="slow" advTm="47211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335608" cy="1059583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529535" y="104314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Extraits du Bloc-notes de notre ami Giancarlo Pétri</a:t>
            </a:r>
            <a:endParaRPr lang="fr-FR" sz="28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4688" y="816987"/>
            <a:ext cx="6999312" cy="194708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549" y="2793152"/>
            <a:ext cx="6974995" cy="210892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34367"/>
            <a:ext cx="2123183" cy="16083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15092575"/>
      </p:ext>
    </p:extLst>
  </p:cSld>
  <p:clrMapOvr>
    <a:masterClrMapping/>
  </p:clrMapOvr>
  <p:transition spd="slow" advTm="71726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987574"/>
            <a:ext cx="2111359" cy="240868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795886"/>
            <a:ext cx="2016224" cy="1095018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555776" y="123478"/>
            <a:ext cx="4392488" cy="46166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lticmd" pitchFamily="34" charset="0"/>
              </a:rPr>
              <a:t>Giannella Petri</a:t>
            </a:r>
            <a:endParaRPr lang="fr-FR" sz="24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elticmd" pitchFamily="34" charset="0"/>
            </a:endParaRPr>
          </a:p>
        </p:txBody>
      </p:sp>
      <p:sp>
        <p:nvSpPr>
          <p:cNvPr id="5" name="Parchemin horizontal 4"/>
          <p:cNvSpPr/>
          <p:nvPr/>
        </p:nvSpPr>
        <p:spPr>
          <a:xfrm>
            <a:off x="2843808" y="987574"/>
            <a:ext cx="6120680" cy="4104456"/>
          </a:xfrm>
          <a:prstGeom prst="horizontalScroll">
            <a:avLst/>
          </a:prstGeom>
          <a:solidFill>
            <a:schemeClr val="accent1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3420119" y="1563638"/>
            <a:ext cx="54006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Maintenant, que nous avons pris en gros connaissance de ses racines, revenons un peu sur elle !</a:t>
            </a:r>
          </a:p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Giannella a passé une bonne partie de sa vie active à Casablanca, elle a travaillé dans des compagnies d’Assurance, et aussi comme Secrétaire de Direction dans une Entreprise de Tavaux Publiques Française !</a:t>
            </a:r>
          </a:p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C’est lors de sa retraite, qu’elle a choisi de rejoindre la maison familiale à Tanger où elle se la coule douce ! Elle fait partie d’un groupe de copines « Las Niñas de Oro » Nous te souhaitons, beaucoup de bonheur et que tu profites le plus longtemps possible !</a:t>
            </a:r>
          </a:p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Bisous</a:t>
            </a:r>
            <a:endParaRPr lang="fr-FR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95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1200">
        <p14:shred/>
        <p:sndAc>
          <p:stSnd loop="1">
            <p:snd r:embed="rId2" name="Caruso (interprété par MADE IN ITALIA)wmv.wav"/>
          </p:stSnd>
        </p:sndAc>
      </p:transition>
    </mc:Choice>
    <mc:Fallback>
      <p:transition spd="slow" advTm="61200">
        <p:fade/>
        <p:sndAc>
          <p:stSnd loop="1">
            <p:snd r:embed="rId2" name="Caruso (interprété par MADE IN ITALIA)wm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55776" y="123478"/>
            <a:ext cx="4392488" cy="46166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lticmd" pitchFamily="34" charset="0"/>
              </a:rPr>
              <a:t>Giannella Petri</a:t>
            </a:r>
            <a:endParaRPr lang="fr-FR" sz="24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elticmd" pitchFamily="34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059832" y="2427734"/>
            <a:ext cx="33843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200" smtClean="0">
                <a:solidFill>
                  <a:srgbClr val="0070C0"/>
                </a:solidFill>
                <a:latin typeface="Brush Script MT" pitchFamily="66" charset="0"/>
              </a:rPr>
              <a:t>Chez-elle à Tanger</a:t>
            </a:r>
            <a:endParaRPr lang="fr-FR" sz="3200">
              <a:solidFill>
                <a:srgbClr val="0070C0"/>
              </a:solidFill>
              <a:latin typeface="Brush Script MT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747119"/>
            <a:ext cx="2160240" cy="14465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059582"/>
            <a:ext cx="1910341" cy="14327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565" y="738210"/>
            <a:ext cx="2168564" cy="1464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05" y="2283718"/>
            <a:ext cx="2006352" cy="12480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9" y="3651870"/>
            <a:ext cx="1934344" cy="12722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3219822"/>
            <a:ext cx="3096344" cy="18362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2215250"/>
            <a:ext cx="2074882" cy="13164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3623629"/>
            <a:ext cx="2074882" cy="130051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430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6490">
        <p14:ripple/>
      </p:transition>
    </mc:Choice>
    <mc:Fallback xmlns="">
      <p:transition spd="slow" advTm="4649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000"/>
                            </p:stCondLst>
                            <p:childTnLst>
                              <p:par>
                                <p:cTn id="51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9000"/>
                            </p:stCondLst>
                            <p:childTnLst>
                              <p:par>
                                <p:cTn id="58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1000"/>
                            </p:stCondLst>
                            <p:childTnLst>
                              <p:par>
                                <p:cTn id="6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55776" y="123478"/>
            <a:ext cx="4392488" cy="46166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lticmd" pitchFamily="34" charset="0"/>
              </a:rPr>
              <a:t>Giannella Petri</a:t>
            </a:r>
            <a:endParaRPr lang="fr-FR" sz="24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elticmd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483518"/>
            <a:ext cx="2592288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2859782"/>
            <a:ext cx="2630421" cy="1972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380" y="483518"/>
            <a:ext cx="2592288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2510" y="2888382"/>
            <a:ext cx="2592288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2888382"/>
            <a:ext cx="2592776" cy="19445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ZoneTexte 7"/>
          <p:cNvSpPr txBox="1"/>
          <p:nvPr/>
        </p:nvSpPr>
        <p:spPr>
          <a:xfrm>
            <a:off x="2987824" y="1455246"/>
            <a:ext cx="33123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smtClean="0">
                <a:solidFill>
                  <a:srgbClr val="0070C0"/>
                </a:solidFill>
                <a:latin typeface="Brush Script MT" pitchFamily="66" charset="0"/>
              </a:rPr>
              <a:t>Visite de l’Hôtel Mirage</a:t>
            </a:r>
          </a:p>
          <a:p>
            <a:pPr algn="ctr"/>
            <a:r>
              <a:rPr lang="fr-FR" sz="2800" smtClean="0">
                <a:solidFill>
                  <a:srgbClr val="0070C0"/>
                </a:solidFill>
                <a:latin typeface="Brush Script MT" pitchFamily="66" charset="0"/>
              </a:rPr>
              <a:t>(Les Grottes d’Hercules)</a:t>
            </a:r>
            <a:endParaRPr lang="fr-FR" sz="2800">
              <a:solidFill>
                <a:srgbClr val="0070C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298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32647">
        <p14:ripple/>
      </p:transition>
    </mc:Choice>
    <mc:Fallback xmlns="">
      <p:transition spd="slow" advTm="326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0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0"/>
                            </p:stCondLst>
                            <p:childTnLst>
                              <p:par>
                                <p:cTn id="4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55776" y="123478"/>
            <a:ext cx="4392488" cy="46166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lticmd" pitchFamily="34" charset="0"/>
              </a:rPr>
              <a:t>Giannella Petri</a:t>
            </a:r>
            <a:endParaRPr lang="fr-FR" sz="24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elticmd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31590"/>
            <a:ext cx="3744416" cy="2808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9584" y="1131590"/>
            <a:ext cx="3744416" cy="28083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2523382"/>
            <a:ext cx="3256846" cy="2442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ZoneTexte 5"/>
          <p:cNvSpPr txBox="1"/>
          <p:nvPr/>
        </p:nvSpPr>
        <p:spPr>
          <a:xfrm>
            <a:off x="251520" y="4238387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smtClean="0">
                <a:solidFill>
                  <a:srgbClr val="FFFF00"/>
                </a:solidFill>
                <a:latin typeface="Brush Script MT" pitchFamily="66" charset="0"/>
              </a:rPr>
              <a:t>Les Grottes</a:t>
            </a:r>
            <a:endParaRPr lang="fr-FR" sz="2800">
              <a:solidFill>
                <a:srgbClr val="FFFF00"/>
              </a:solidFill>
              <a:latin typeface="Brush Script MT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444208" y="4299942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D’Hercules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052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24499">
        <p14:ripple/>
      </p:transition>
    </mc:Choice>
    <mc:Fallback xmlns="">
      <p:transition spd="slow" advTm="2449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55776" y="123478"/>
            <a:ext cx="4392488" cy="46166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lticmd" pitchFamily="34" charset="0"/>
              </a:rPr>
              <a:t>Giannella Petri</a:t>
            </a:r>
            <a:endParaRPr lang="fr-FR" sz="24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elticmd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203598"/>
            <a:ext cx="2304256" cy="17281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92" y="3219822"/>
            <a:ext cx="2305541" cy="17291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3219823"/>
            <a:ext cx="2305541" cy="17291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240" y="3147814"/>
            <a:ext cx="2305541" cy="17291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179344"/>
            <a:ext cx="1767485" cy="23557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ZoneTexte 7"/>
          <p:cNvSpPr txBox="1"/>
          <p:nvPr/>
        </p:nvSpPr>
        <p:spPr>
          <a:xfrm>
            <a:off x="2771800" y="154492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Visite de l’école Italienne</a:t>
            </a:r>
            <a:endParaRPr lang="fr-FR" sz="28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251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1282">
        <p14:ripple/>
      </p:transition>
    </mc:Choice>
    <mc:Fallback xmlns="">
      <p:transition spd="slow" advTm="4128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3000"/>
                            </p:stCondLst>
                            <p:childTnLst>
                              <p:par>
                                <p:cTn id="29" presetID="2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55776" y="123478"/>
            <a:ext cx="4392488" cy="46166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lticmd" pitchFamily="34" charset="0"/>
              </a:rPr>
              <a:t>Giannella Petri</a:t>
            </a:r>
            <a:endParaRPr lang="fr-FR" sz="24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elticmd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76" y="987574"/>
            <a:ext cx="2510408" cy="18828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4390" y="1002234"/>
            <a:ext cx="2510408" cy="18828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41" y="3147814"/>
            <a:ext cx="2494035" cy="18705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074125"/>
            <a:ext cx="2808312" cy="19442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632" y="3074125"/>
            <a:ext cx="2543607" cy="19077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ZoneTexte 8"/>
          <p:cNvSpPr txBox="1"/>
          <p:nvPr/>
        </p:nvSpPr>
        <p:spPr>
          <a:xfrm>
            <a:off x="2915816" y="1419622"/>
            <a:ext cx="352839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Restaurant chez Hammadi Tanger</a:t>
            </a:r>
          </a:p>
          <a:p>
            <a:pPr algn="ctr"/>
            <a:r>
              <a:rPr lang="fr-FR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Et</a:t>
            </a:r>
          </a:p>
          <a:p>
            <a:pPr algn="ctr"/>
            <a:r>
              <a:rPr lang="fr-FR" sz="2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Une Premenade à Arcila</a:t>
            </a:r>
            <a:endParaRPr lang="fr-FR" sz="2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585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1995">
        <p14:ripple/>
      </p:transition>
    </mc:Choice>
    <mc:Fallback xmlns="">
      <p:transition spd="slow" advTm="4199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55776" y="123478"/>
            <a:ext cx="4392488" cy="46166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  <p:txBody>
          <a:bodyPr wrap="square" rtlCol="0">
            <a:spAutoFit/>
          </a:bodyPr>
          <a:lstStyle/>
          <a:p>
            <a:pPr algn="ctr"/>
            <a:r>
              <a:rPr lang="fr-FR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elticmd" pitchFamily="34" charset="0"/>
              </a:rPr>
              <a:t>Giannella Petri</a:t>
            </a:r>
            <a:endParaRPr lang="fr-FR" sz="24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elticmd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203598"/>
            <a:ext cx="2180861" cy="16356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344034"/>
            <a:ext cx="2156081" cy="16170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3344032"/>
            <a:ext cx="2156081" cy="16170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4165" y="3344036"/>
            <a:ext cx="2156079" cy="1617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3344036"/>
            <a:ext cx="2156079" cy="16170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1275606"/>
            <a:ext cx="2156076" cy="16170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419622"/>
            <a:ext cx="3024336" cy="17719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ZoneTexte 10"/>
          <p:cNvSpPr txBox="1"/>
          <p:nvPr/>
        </p:nvSpPr>
        <p:spPr>
          <a:xfrm>
            <a:off x="107504" y="195486"/>
            <a:ext cx="2448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Pour Finir, le Jour de son Anniversaire</a:t>
            </a:r>
            <a:endParaRPr lang="fr-FR" sz="24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667653" y="261977"/>
            <a:ext cx="2372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3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rush Script MT" pitchFamily="66" charset="0"/>
              </a:rPr>
              <a:t>Felicidades !</a:t>
            </a:r>
            <a:endParaRPr lang="fr-FR" sz="3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556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40964">
        <p14:ripple/>
      </p:transition>
    </mc:Choice>
    <mc:Fallback xmlns="">
      <p:transition spd="slow" advTm="409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000"/>
                            </p:stCondLst>
                            <p:childTnLst>
                              <p:par>
                                <p:cTn id="30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0"/>
                            </p:stCondLst>
                            <p:childTnLst>
                              <p:par>
                                <p:cTn id="44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7000"/>
                            </p:stCondLst>
                            <p:childTnLst>
                              <p:par>
                                <p:cTn id="51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9000"/>
                            </p:stCondLst>
                            <p:childTnLst>
                              <p:par>
                                <p:cTn id="5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1000"/>
                            </p:stCondLst>
                            <p:childTnLst>
                              <p:par>
                                <p:cTn id="6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6268"/>
            <a:ext cx="8496944" cy="474335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9562" y="392177"/>
            <a:ext cx="2047854" cy="16755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/>
          <p:cNvSpPr txBox="1"/>
          <p:nvPr/>
        </p:nvSpPr>
        <p:spPr>
          <a:xfrm>
            <a:off x="1115616" y="483518"/>
            <a:ext cx="4752528" cy="584775"/>
          </a:xfrm>
          <a:prstGeom prst="rect">
            <a:avLst/>
          </a:prstGeom>
          <a:noFill/>
        </p:spPr>
        <p:txBody>
          <a:bodyPr wrap="square" rtlCol="0">
            <a:prstTxWarp prst="textInflateTop">
              <a:avLst/>
            </a:prstTxWarp>
            <a:spAutoFit/>
          </a:bodyPr>
          <a:lstStyle/>
          <a:p>
            <a:pPr algn="ctr"/>
            <a:r>
              <a:rPr lang="fr-FR" sz="3200" smtClean="0">
                <a:solidFill>
                  <a:srgbClr val="FFFF00"/>
                </a:solidFill>
                <a:latin typeface="Celticmd" pitchFamily="34" charset="0"/>
              </a:rPr>
              <a:t>THE END</a:t>
            </a:r>
            <a:endParaRPr lang="fr-FR" sz="3200">
              <a:solidFill>
                <a:srgbClr val="FFFF00"/>
              </a:solidFill>
              <a:latin typeface="Celticmd" pitchFamily="34" charset="0"/>
            </a:endParaRPr>
          </a:p>
        </p:txBody>
      </p:sp>
      <p:sp>
        <p:nvSpPr>
          <p:cNvPr id="5" name="Parchemin vertical 4"/>
          <p:cNvSpPr/>
          <p:nvPr/>
        </p:nvSpPr>
        <p:spPr>
          <a:xfrm>
            <a:off x="539552" y="1229935"/>
            <a:ext cx="5400600" cy="3709691"/>
          </a:xfrm>
          <a:prstGeom prst="verticalScroll">
            <a:avLst/>
          </a:prstGeom>
          <a:solidFill>
            <a:schemeClr val="tx1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1115616" y="1851670"/>
            <a:ext cx="417646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Avec ce 10</a:t>
            </a:r>
            <a:r>
              <a:rPr lang="fr-FR" baseline="30000" smtClean="0">
                <a:solidFill>
                  <a:srgbClr val="FFFF00"/>
                </a:solidFill>
                <a:latin typeface="Brush Script MT" pitchFamily="66" charset="0"/>
              </a:rPr>
              <a:t>ème</a:t>
            </a:r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 épisode, je mets fin à « Tangerinos por el Mundo » et remercie, tous les Amis qui ont participé à la réalisation de ce Pps/Vidéo !</a:t>
            </a:r>
          </a:p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Néanmoins, je veux tirer un coup de chapeau al « Tangerino »,Le Père, l’Oncle, le Frère, le Cousin,le Voisin, l’Ami et l’Ami de l’Ami, Celui qui un jour a quitté Tanger, pour d’autres Cieux, pour trouver du travail et s’installer, et qui nous a tendu la main et aidé à faire de même ! Ce « Tangerino » c’est toi, moi , enfin nous tous !</a:t>
            </a:r>
          </a:p>
          <a:p>
            <a:pPr algn="ctr"/>
            <a:r>
              <a:rPr lang="fr-FR" smtClean="0">
                <a:solidFill>
                  <a:srgbClr val="FFFF00"/>
                </a:solidFill>
                <a:latin typeface="Brush Script MT" pitchFamily="66" charset="0"/>
              </a:rPr>
              <a:t>Un Grand Merci !</a:t>
            </a:r>
            <a:endParaRPr lang="fr-FR">
              <a:solidFill>
                <a:srgbClr val="FFFF00"/>
              </a:solidFill>
              <a:latin typeface="Brush Script MT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5445" y="2333300"/>
            <a:ext cx="2236088" cy="177154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6156176" y="4443958"/>
            <a:ext cx="25153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smtClean="0">
                <a:solidFill>
                  <a:srgbClr val="FFFF00"/>
                </a:solidFill>
                <a:latin typeface="Brush Script MT" pitchFamily="66" charset="0"/>
              </a:rPr>
              <a:t>Mars 2012</a:t>
            </a:r>
            <a:endParaRPr lang="fr-FR" sz="2400">
              <a:solidFill>
                <a:srgbClr val="FFFF00"/>
              </a:solidFill>
              <a:latin typeface="Brus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751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7948">
        <p14:vortex dir="r"/>
      </p:transition>
    </mc:Choice>
    <mc:Fallback xmlns="">
      <p:transition spd="slow" advTm="679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 animBg="1"/>
      <p:bldP spid="6" grpId="0"/>
      <p:bldP spid="8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1497</TotalTime>
  <Words>314</Words>
  <Application>Microsoft Office PowerPoint</Application>
  <PresentationFormat>Affichage à l'écran (16:9)</PresentationFormat>
  <Paragraphs>44</Paragraphs>
  <Slides>20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Felix</dc:creator>
  <cp:lastModifiedBy>Felix</cp:lastModifiedBy>
  <cp:revision>52</cp:revision>
  <dcterms:created xsi:type="dcterms:W3CDTF">2012-03-28T23:14:01Z</dcterms:created>
  <dcterms:modified xsi:type="dcterms:W3CDTF">2012-03-30T21:45:12Z</dcterms:modified>
</cp:coreProperties>
</file>