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media/audio1.bin" ContentType="audio/unknown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4"/>
  </p:notesMasterIdLst>
  <p:sldIdLst>
    <p:sldId id="282" r:id="rId2"/>
    <p:sldId id="256" r:id="rId3"/>
    <p:sldId id="277" r:id="rId4"/>
    <p:sldId id="268" r:id="rId5"/>
    <p:sldId id="279" r:id="rId6"/>
    <p:sldId id="266" r:id="rId7"/>
    <p:sldId id="261" r:id="rId8"/>
    <p:sldId id="281" r:id="rId9"/>
    <p:sldId id="263" r:id="rId10"/>
    <p:sldId id="264" r:id="rId11"/>
    <p:sldId id="265" r:id="rId12"/>
    <p:sldId id="275" r:id="rId13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FFCC"/>
    <a:srgbClr val="903106"/>
    <a:srgbClr val="FFFF66"/>
    <a:srgbClr val="003300"/>
    <a:srgbClr val="008000"/>
    <a:srgbClr val="0066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7" autoAdjust="0"/>
    <p:restoredTop sz="94605" autoAdjust="0"/>
  </p:normalViewPr>
  <p:slideViewPr>
    <p:cSldViewPr>
      <p:cViewPr>
        <p:scale>
          <a:sx n="100" d="100"/>
          <a:sy n="100" d="100"/>
        </p:scale>
        <p:origin x="-1304" y="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4577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itchFamily="34" charset="0"/>
                <a:ea typeface="+mn-ea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2"/>
          <p:cNvSpPr>
            <a:spLocks noGrp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charset="0"/>
              </a:defRPr>
            </a:lvl1pPr>
          </a:lstStyle>
          <a:p>
            <a:fld id="{159A1457-1F06-5B4D-8BC8-0B5957E3AFC7}" type="datetimeFigureOut">
              <a:rPr lang="fr-FR"/>
              <a:pPr/>
              <a:t>28.03.12</a:t>
            </a:fld>
            <a:endParaRPr lang="fr-FR"/>
          </a:p>
        </p:txBody>
      </p:sp>
      <p:sp>
        <p:nvSpPr>
          <p:cNvPr id="24580" name="Rectangle 24579"/>
          <p:cNvSpPr>
            <a:spLocks noGrp="1" noRo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24582" name="Rectangle 24581"/>
          <p:cNvSpPr>
            <a:spLocks noGrp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itchFamily="34" charset="0"/>
                <a:ea typeface="+mn-ea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charset="0"/>
              </a:defRPr>
            </a:lvl1pPr>
          </a:lstStyle>
          <a:p>
            <a:fld id="{E853BA27-9A60-3244-ADE5-FA76F4AD03AF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53226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rtlCol="0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Form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 rtlCol="0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F78F6B-CF2F-D146-BEF6-0F6DC8667EFA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3005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Forme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2B8F0F-EEC2-8648-B1BF-F81B66221F57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138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rtlCol="0"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Form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rtlCol="0"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C004DF-BE45-FE4F-B74A-05998E7DADA6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20837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Forme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 rtlCol="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Forme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 rtlCol="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781FB3-1B7F-2A4A-BF22-F7131997FAB2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5889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rtlCol="0"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Form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Form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Form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Form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D26CBC-A8F8-BD45-BA98-EFCDE8FB1CF7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24462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0B284E-A567-204C-975F-74A8ED123B01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7634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06DDE6-BCDD-D047-92E6-947A9BE714E5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490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rtlCol="0"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Form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Form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 rtlCol="0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253714-1237-1C45-BDC3-751E3FBA3685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4194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rtlCol="0"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Form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Form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 rtlCol="0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36DAE0-9976-1444-9DA4-388A5B74D06F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28164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A933FB-1D4F-3044-BA98-EABFBE720597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1012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02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Rectangle 102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1028" name="Rectangle 102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102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102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E1844FA-5DFF-9447-B380-486F2A546922}" type="slidenum">
              <a:rPr lang="fr-FR"/>
              <a:pPr/>
              <a:t>‹#›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</p:sldLayoutIdLst>
  <p:txStyles>
    <p:titleStyle>
      <a:lvl1pPr marL="342900" indent="-342900" algn="ctr" defTabSz="-1387316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0"/>
          <a:cs typeface="+mj-cs"/>
        </a:defRPr>
      </a:lvl1pPr>
      <a:lvl2pPr marL="342900" indent="-342900" algn="ctr" defTabSz="-1387316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  <a:ea typeface="ＭＳ Ｐゴシック" charset="0"/>
        </a:defRPr>
      </a:lvl2pPr>
      <a:lvl3pPr marL="342900" indent="-342900" algn="ctr" defTabSz="-1387316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  <a:ea typeface="ＭＳ Ｐゴシック" charset="0"/>
        </a:defRPr>
      </a:lvl3pPr>
      <a:lvl4pPr marL="342900" indent="-342900" algn="ctr" defTabSz="-1387316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  <a:ea typeface="ＭＳ Ｐゴシック" charset="0"/>
        </a:defRPr>
      </a:lvl4pPr>
      <a:lvl5pPr marL="342900" indent="-342900" algn="ctr" defTabSz="-1387316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  <a:ea typeface="ＭＳ Ｐゴシック" charset="0"/>
        </a:defRPr>
      </a:lvl5pPr>
      <a:lvl6pPr marL="457200" algn="ctr" eaLnBrk="0" fontAlgn="base" hangingPunct="0">
        <a:spcBef>
          <a:spcPct val="0"/>
        </a:spcBef>
        <a:spcAft>
          <a:spcPct val="0"/>
        </a:spcAft>
        <a:defRPr sz="4400">
          <a:solidFill>
            <a:schemeClr val="tx2">
              <a:alpha val="100000"/>
            </a:schemeClr>
          </a:solidFill>
          <a:latin typeface="Times New Roman"/>
        </a:defRPr>
      </a:lvl6pPr>
      <a:lvl7pPr marL="914400" algn="ctr" eaLnBrk="0" fontAlgn="base" hangingPunct="0">
        <a:spcBef>
          <a:spcPct val="0"/>
        </a:spcBef>
        <a:spcAft>
          <a:spcPct val="0"/>
        </a:spcAft>
        <a:defRPr sz="4400">
          <a:solidFill>
            <a:schemeClr val="tx2">
              <a:alpha val="100000"/>
            </a:schemeClr>
          </a:solidFill>
          <a:latin typeface="Times New Roman"/>
        </a:defRPr>
      </a:lvl7pPr>
      <a:lvl8pPr marL="1371600" algn="ctr" eaLnBrk="0" fontAlgn="base" hangingPunct="0">
        <a:spcBef>
          <a:spcPct val="0"/>
        </a:spcBef>
        <a:spcAft>
          <a:spcPct val="0"/>
        </a:spcAft>
        <a:defRPr sz="4400">
          <a:solidFill>
            <a:schemeClr val="tx2">
              <a:alpha val="100000"/>
            </a:schemeClr>
          </a:solidFill>
          <a:latin typeface="Times New Roman"/>
        </a:defRPr>
      </a:lvl8pPr>
      <a:lvl9pPr marL="1828800" algn="ctr" eaLnBrk="0" fontAlgn="base" hangingPunct="0">
        <a:spcBef>
          <a:spcPct val="0"/>
        </a:spcBef>
        <a:spcAft>
          <a:spcPct val="0"/>
        </a:spcAft>
        <a:defRPr sz="4400">
          <a:solidFill>
            <a:schemeClr val="tx2">
              <a:alpha val="100000"/>
            </a:schemeClr>
          </a:solidFill>
          <a:latin typeface="Times New Roman"/>
        </a:defRPr>
      </a:lvl9pPr>
    </p:titleStyle>
    <p:bodyStyle>
      <a:lvl1pPr marL="342900" indent="-342900" algn="l" defTabSz="-13873163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defTabSz="-13873163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0"/>
        </a:defRPr>
      </a:lvl2pPr>
      <a:lvl3pPr marL="1143000" indent="-228600" algn="l" defTabSz="-13873163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0"/>
        </a:defRPr>
      </a:lvl3pPr>
      <a:lvl4pPr marL="1600200" indent="-228600" algn="l" defTabSz="-13873163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0"/>
        </a:defRPr>
      </a:lvl4pPr>
      <a:lvl5pPr marL="2057400" indent="-228600" algn="l" defTabSz="-1387316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0"/>
        </a:defRPr>
      </a:lvl5pPr>
      <a:lvl6pPr marL="2514600" indent="-228600" algn="l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>
              <a:alpha val="100000"/>
            </a:schemeClr>
          </a:solidFill>
          <a:latin typeface="+mn-lt"/>
        </a:defRPr>
      </a:lvl6pPr>
      <a:lvl7pPr marL="2971800" indent="-228600" algn="l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>
              <a:alpha val="100000"/>
            </a:schemeClr>
          </a:solidFill>
          <a:latin typeface="+mn-lt"/>
        </a:defRPr>
      </a:lvl7pPr>
      <a:lvl8pPr marL="3429000" indent="-228600" algn="l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>
              <a:alpha val="100000"/>
            </a:schemeClr>
          </a:solidFill>
          <a:latin typeface="+mn-lt"/>
        </a:defRPr>
      </a:lvl8pPr>
      <a:lvl9pPr marL="3886200" indent="-228600" algn="l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>
              <a:alpha val="100000"/>
            </a:schemeClr>
          </a:solidFill>
          <a:latin typeface="+mn-lt"/>
        </a:defRPr>
      </a:lvl9pPr>
    </p:bodyStyle>
    <p:otherStyle>
      <a:lvl1pPr algn="l" eaLnBrk="0" fontAlgn="base" hangingPunct="0">
        <a:spcBef>
          <a:spcPct val="0"/>
        </a:spcBef>
        <a:spcAft>
          <a:spcPct val="0"/>
        </a:spcAft>
        <a:defRPr>
          <a:solidFill>
            <a:schemeClr val="tx1">
              <a:alpha val="100000"/>
            </a:schemeClr>
          </a:solidFill>
          <a:latin typeface="Arial"/>
        </a:defRPr>
      </a:lvl1pPr>
      <a:lvl2pPr marL="457200" algn="l" eaLnBrk="0" fontAlgn="base" hangingPunct="0">
        <a:spcBef>
          <a:spcPct val="0"/>
        </a:spcBef>
        <a:spcAft>
          <a:spcPct val="0"/>
        </a:spcAft>
        <a:defRPr>
          <a:solidFill>
            <a:schemeClr val="tx1">
              <a:alpha val="100000"/>
            </a:schemeClr>
          </a:solidFill>
          <a:latin typeface="Arial"/>
        </a:defRPr>
      </a:lvl2pPr>
      <a:lvl3pPr marL="914400" algn="l" eaLnBrk="0" fontAlgn="base" hangingPunct="0">
        <a:spcBef>
          <a:spcPct val="0"/>
        </a:spcBef>
        <a:spcAft>
          <a:spcPct val="0"/>
        </a:spcAft>
        <a:defRPr>
          <a:solidFill>
            <a:schemeClr val="tx1">
              <a:alpha val="100000"/>
            </a:schemeClr>
          </a:solidFill>
          <a:latin typeface="Arial"/>
        </a:defRPr>
      </a:lvl3pPr>
      <a:lvl4pPr marL="1371600" algn="l" eaLnBrk="0" fontAlgn="base" hangingPunct="0">
        <a:spcBef>
          <a:spcPct val="0"/>
        </a:spcBef>
        <a:spcAft>
          <a:spcPct val="0"/>
        </a:spcAft>
        <a:defRPr>
          <a:solidFill>
            <a:schemeClr val="tx1">
              <a:alpha val="100000"/>
            </a:schemeClr>
          </a:solidFill>
          <a:latin typeface="Arial"/>
        </a:defRPr>
      </a:lvl4pPr>
      <a:lvl5pPr marL="1828800" algn="l" eaLnBrk="0" fontAlgn="base" hangingPunct="0">
        <a:spcBef>
          <a:spcPct val="0"/>
        </a:spcBef>
        <a:spcAft>
          <a:spcPct val="0"/>
        </a:spcAft>
        <a:defRPr>
          <a:solidFill>
            <a:schemeClr val="tx1">
              <a:alpha val="100000"/>
            </a:schemeClr>
          </a:solidFill>
          <a:latin typeface="Arial"/>
        </a:defRPr>
      </a:lvl5pPr>
      <a:lvl6pPr marL="2286000" algn="l" eaLnBrk="0" fontAlgn="base" hangingPunct="0">
        <a:spcBef>
          <a:spcPct val="0"/>
        </a:spcBef>
        <a:spcAft>
          <a:spcPct val="0"/>
        </a:spcAft>
        <a:defRPr>
          <a:solidFill>
            <a:schemeClr val="tx1">
              <a:alpha val="100000"/>
            </a:schemeClr>
          </a:solidFill>
          <a:latin typeface="Arial"/>
        </a:defRPr>
      </a:lvl6pPr>
      <a:lvl7pPr marL="2743200" algn="l" eaLnBrk="0" fontAlgn="base" hangingPunct="0">
        <a:spcBef>
          <a:spcPct val="0"/>
        </a:spcBef>
        <a:spcAft>
          <a:spcPct val="0"/>
        </a:spcAft>
        <a:defRPr>
          <a:solidFill>
            <a:schemeClr val="tx1">
              <a:alpha val="100000"/>
            </a:schemeClr>
          </a:solidFill>
          <a:latin typeface="Arial"/>
        </a:defRPr>
      </a:lvl7pPr>
      <a:lvl8pPr marL="3200400" algn="l" eaLnBrk="0" fontAlgn="base" hangingPunct="0">
        <a:spcBef>
          <a:spcPct val="0"/>
        </a:spcBef>
        <a:spcAft>
          <a:spcPct val="0"/>
        </a:spcAft>
        <a:defRPr>
          <a:solidFill>
            <a:schemeClr val="tx1">
              <a:alpha val="100000"/>
            </a:schemeClr>
          </a:solidFill>
          <a:latin typeface="Arial"/>
        </a:defRPr>
      </a:lvl8pPr>
      <a:lvl9pPr marL="3657600" algn="l" eaLnBrk="0" fontAlgn="base" hangingPunct="0">
        <a:spcBef>
          <a:spcPct val="0"/>
        </a:spcBef>
        <a:spcAft>
          <a:spcPct val="0"/>
        </a:spcAft>
        <a:defRPr>
          <a:solidFill>
            <a:schemeClr val="tx1">
              <a:alpha val="100000"/>
            </a:schemeClr>
          </a:solidFill>
          <a:latin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audio" Target="../media/audio1.bin"/><Relationship Id="rId3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gi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6" name="Forme 35845"/>
          <p:cNvSpPr>
            <a:spLocks noGrp="1" noChangeArrowheads="1"/>
          </p:cNvSpPr>
          <p:nvPr>
            <p:ph type="title" idx="4294967295"/>
          </p:nvPr>
        </p:nvSpPr>
        <p:spPr>
          <a:noFill/>
        </p:spPr>
        <p:txBody>
          <a:bodyPr/>
          <a:lstStyle/>
          <a:p>
            <a:pPr marL="0" indent="0" defTabSz="914400"/>
            <a:r>
              <a:rPr lang="fr-BE" sz="2800" dirty="0">
                <a:solidFill>
                  <a:srgbClr val="FFFF99"/>
                </a:solidFill>
                <a:latin typeface="French Script MT" charset="0"/>
              </a:rPr>
              <a:t>Nous sommes aujourd’hui le </a:t>
            </a:r>
            <a:r>
              <a:rPr lang="fr-BE" sz="2800" dirty="0" smtClean="0">
                <a:solidFill>
                  <a:srgbClr val="FFFF99"/>
                </a:solidFill>
                <a:latin typeface="French Script MT" charset="0"/>
              </a:rPr>
              <a:t>27 Mars 2012 </a:t>
            </a:r>
            <a:br>
              <a:rPr lang="fr-BE" sz="2800" dirty="0" smtClean="0">
                <a:solidFill>
                  <a:srgbClr val="FFFF99"/>
                </a:solidFill>
                <a:latin typeface="French Script MT" charset="0"/>
              </a:rPr>
            </a:br>
            <a:r>
              <a:rPr lang="fr-BE" sz="2800" dirty="0" smtClean="0">
                <a:solidFill>
                  <a:srgbClr val="FFFF99"/>
                </a:solidFill>
                <a:latin typeface="French Script MT" charset="0"/>
              </a:rPr>
              <a:t>Il est </a:t>
            </a:r>
            <a:r>
              <a:rPr lang="fr-BE" sz="2800" dirty="0">
                <a:solidFill>
                  <a:srgbClr val="FFFF99"/>
                </a:solidFill>
                <a:latin typeface="French Script MT" charset="0"/>
              </a:rPr>
              <a:t>exactement </a:t>
            </a:r>
            <a:fld id="{9A0E5F73-0BC8-5147-8C73-D26F4F8C08C1}" type="datetime10">
              <a:rPr lang="fr-BE" sz="2800">
                <a:solidFill>
                  <a:srgbClr val="FFFF99"/>
                </a:solidFill>
                <a:latin typeface="French Script MT" charset="0"/>
              </a:rPr>
              <a:pPr marL="0" indent="0" defTabSz="914400"/>
              <a:t>09:31</a:t>
            </a:fld>
            <a:endParaRPr lang="fr-FR" sz="2800" dirty="0">
              <a:solidFill>
                <a:srgbClr val="FFFF99"/>
              </a:solidFill>
              <a:latin typeface="French Script MT" charset="0"/>
            </a:endParaRPr>
          </a:p>
        </p:txBody>
      </p:sp>
      <p:pic>
        <p:nvPicPr>
          <p:cNvPr id="12291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2138" y="1514475"/>
            <a:ext cx="5419725" cy="382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Rectangle 1"/>
          <p:cNvSpPr>
            <a:spLocks noChangeArrowheads="1"/>
          </p:cNvSpPr>
          <p:nvPr/>
        </p:nvSpPr>
        <p:spPr bwMode="auto">
          <a:xfrm>
            <a:off x="2284413" y="5343525"/>
            <a:ext cx="4572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fr-FR">
                <a:solidFill>
                  <a:srgbClr val="FFFF99"/>
                </a:solidFill>
                <a:latin typeface="French Script MT" charset="0"/>
              </a:rPr>
              <a:t>Traduit d'un ancien poème irlandais. </a:t>
            </a:r>
          </a:p>
        </p:txBody>
      </p:sp>
    </p:spTree>
  </p:cSld>
  <p:clrMapOvr>
    <a:masterClrMapping/>
  </p:clrMapOvr>
  <p:transition xmlns:p14="http://schemas.microsoft.com/office/powerpoint/2010/main" spd="slow" advTm="10000">
    <p:wipe/>
    <p:sndAc>
      <p:stSnd>
        <p:snd r:embed="rId2" name="Richard ClaydermanRenaissance.wav"/>
      </p:stSnd>
    </p:sndAc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4000">
              <a:schemeClr val="tx1">
                <a:lumMod val="85000"/>
                <a:lumOff val="15000"/>
              </a:schemeClr>
            </a:gs>
            <a:gs pos="26000">
              <a:schemeClr val="tx1">
                <a:lumMod val="85000"/>
                <a:lumOff val="15000"/>
              </a:schemeClr>
            </a:gs>
            <a:gs pos="100000">
              <a:srgbClr val="FFFFCC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ZoneTexte 2050"/>
          <p:cNvSpPr txBox="1">
            <a:spLocks noChangeArrowheads="1"/>
          </p:cNvSpPr>
          <p:nvPr/>
        </p:nvSpPr>
        <p:spPr bwMode="auto">
          <a:xfrm>
            <a:off x="862013" y="4303713"/>
            <a:ext cx="7391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fr-FR" sz="2800">
                <a:solidFill>
                  <a:schemeClr val="bg1"/>
                </a:solidFill>
                <a:latin typeface="Freestyle Script" charset="0"/>
              </a:rPr>
              <a:t>PRENDS  LE  TEMPS…..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3324" y="483543"/>
            <a:ext cx="6191250" cy="413385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xmlns:p14="http://schemas.microsoft.com/office/powerpoint/2010/main" spd="slow" advTm="10000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4000">
              <a:schemeClr val="tx1">
                <a:lumMod val="85000"/>
                <a:lumOff val="15000"/>
              </a:schemeClr>
            </a:gs>
            <a:gs pos="48000">
              <a:schemeClr val="tx1">
                <a:lumMod val="85000"/>
                <a:lumOff val="15000"/>
              </a:schemeClr>
            </a:gs>
            <a:gs pos="100000">
              <a:srgbClr val="FFFFCC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ZoneTexte 23554"/>
          <p:cNvSpPr txBox="1">
            <a:spLocks noChangeArrowheads="1"/>
          </p:cNvSpPr>
          <p:nvPr/>
        </p:nvSpPr>
        <p:spPr bwMode="auto">
          <a:xfrm>
            <a:off x="339725" y="884238"/>
            <a:ext cx="83407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fr-FR" sz="2800">
                <a:solidFill>
                  <a:schemeClr val="bg1"/>
                </a:solidFill>
                <a:latin typeface="French Script MT" charset="0"/>
              </a:rPr>
              <a:t>Prends le temps d</a:t>
            </a:r>
            <a:r>
              <a:rPr lang="ja-JP" altLang="fr-FR" sz="2800">
                <a:solidFill>
                  <a:schemeClr val="bg1"/>
                </a:solidFill>
                <a:latin typeface="French Script MT" charset="0"/>
              </a:rPr>
              <a:t>’</a:t>
            </a:r>
            <a:r>
              <a:rPr lang="fr-FR" sz="2800">
                <a:solidFill>
                  <a:schemeClr val="bg1"/>
                </a:solidFill>
                <a:latin typeface="French Script MT" charset="0"/>
              </a:rPr>
              <a:t>aimer…</a:t>
            </a:r>
          </a:p>
          <a:p>
            <a:pPr algn="ctr"/>
            <a:r>
              <a:rPr lang="fr-FR" sz="2800">
                <a:solidFill>
                  <a:schemeClr val="bg1"/>
                </a:solidFill>
                <a:latin typeface="French Script MT" charset="0"/>
              </a:rPr>
              <a:t>C</a:t>
            </a:r>
            <a:r>
              <a:rPr lang="ja-JP" altLang="fr-FR" sz="2800">
                <a:solidFill>
                  <a:schemeClr val="bg1"/>
                </a:solidFill>
                <a:latin typeface="French Script MT" charset="0"/>
              </a:rPr>
              <a:t>’</a:t>
            </a:r>
            <a:r>
              <a:rPr lang="fr-FR" sz="2800">
                <a:solidFill>
                  <a:schemeClr val="bg1"/>
                </a:solidFill>
                <a:latin typeface="French Script MT" charset="0"/>
              </a:rPr>
              <a:t>est le secret de l</a:t>
            </a:r>
            <a:r>
              <a:rPr lang="ja-JP" altLang="fr-FR" sz="2800">
                <a:solidFill>
                  <a:schemeClr val="bg1"/>
                </a:solidFill>
                <a:latin typeface="French Script MT" charset="0"/>
              </a:rPr>
              <a:t>’</a:t>
            </a:r>
            <a:r>
              <a:rPr lang="fr-FR" sz="2800">
                <a:solidFill>
                  <a:schemeClr val="bg1"/>
                </a:solidFill>
                <a:latin typeface="French Script MT" charset="0"/>
              </a:rPr>
              <a:t>éternelle jeunesse !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375" y="1362075"/>
            <a:ext cx="6191250" cy="413385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xmlns:p14="http://schemas.microsoft.com/office/powerpoint/2010/main" spd="slow" advTm="10000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4000">
              <a:schemeClr val="tx1">
                <a:lumMod val="85000"/>
                <a:lumOff val="15000"/>
              </a:schemeClr>
            </a:gs>
            <a:gs pos="48000">
              <a:schemeClr val="tx1">
                <a:lumMod val="85000"/>
                <a:lumOff val="15000"/>
              </a:schemeClr>
            </a:gs>
            <a:gs pos="100000">
              <a:srgbClr val="FFFFCC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ZoneTexte 14338"/>
          <p:cNvSpPr txBox="1">
            <a:spLocks noChangeArrowheads="1"/>
          </p:cNvSpPr>
          <p:nvPr/>
        </p:nvSpPr>
        <p:spPr bwMode="auto">
          <a:xfrm>
            <a:off x="530225" y="765175"/>
            <a:ext cx="808196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fr-FR" sz="2800">
                <a:solidFill>
                  <a:srgbClr val="FFFF99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French Script MT" charset="0"/>
              </a:rPr>
              <a:t>Prends le temps de rire…</a:t>
            </a:r>
            <a:endParaRPr lang="fr-FR" sz="2800">
              <a:solidFill>
                <a:srgbClr val="FFFF99"/>
              </a:solidFill>
              <a:latin typeface="French Script MT" charset="0"/>
            </a:endParaRPr>
          </a:p>
          <a:p>
            <a:pPr algn="ctr"/>
            <a:r>
              <a:rPr lang="fr-FR" sz="2800">
                <a:solidFill>
                  <a:srgbClr val="FFFF99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French Script MT" charset="0"/>
              </a:rPr>
              <a:t>C</a:t>
            </a:r>
            <a:r>
              <a:rPr lang="ja-JP" altLang="fr-FR" sz="2800">
                <a:solidFill>
                  <a:srgbClr val="FFFF99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French Script MT" charset="0"/>
              </a:rPr>
              <a:t>’</a:t>
            </a:r>
            <a:r>
              <a:rPr lang="fr-FR" sz="2800">
                <a:solidFill>
                  <a:srgbClr val="FFFF99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French Script MT" charset="0"/>
              </a:rPr>
              <a:t>est la musique de l</a:t>
            </a:r>
            <a:r>
              <a:rPr lang="ja-JP" altLang="fr-FR" sz="2800">
                <a:solidFill>
                  <a:srgbClr val="FFFF99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French Script MT" charset="0"/>
              </a:rPr>
              <a:t>’</a:t>
            </a:r>
            <a:r>
              <a:rPr lang="fr-FR" sz="2800">
                <a:solidFill>
                  <a:srgbClr val="FFFF99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French Script MT" charset="0"/>
              </a:rPr>
              <a:t>âme !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375" y="1412776"/>
            <a:ext cx="6191250" cy="4562475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xmlns:p14="http://schemas.microsoft.com/office/powerpoint/2010/main" spd="slow" advTm="10000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4000">
              <a:schemeClr val="tx1">
                <a:lumMod val="85000"/>
                <a:lumOff val="15000"/>
              </a:schemeClr>
            </a:gs>
            <a:gs pos="40000">
              <a:schemeClr val="tx1">
                <a:lumMod val="85000"/>
                <a:lumOff val="15000"/>
              </a:schemeClr>
            </a:gs>
            <a:gs pos="100000">
              <a:srgbClr val="FFFFCC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ZoneTexte 25602"/>
          <p:cNvSpPr txBox="1">
            <a:spLocks noChangeArrowheads="1"/>
          </p:cNvSpPr>
          <p:nvPr/>
        </p:nvSpPr>
        <p:spPr bwMode="auto">
          <a:xfrm>
            <a:off x="2824163" y="836613"/>
            <a:ext cx="3449637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fr-FR" sz="2800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French Script MT" charset="0"/>
              </a:rPr>
              <a:t>Prends le temps de pleurer…</a:t>
            </a:r>
            <a:endParaRPr lang="fr-FR" sz="2800">
              <a:solidFill>
                <a:schemeClr val="bg1"/>
              </a:solidFill>
              <a:latin typeface="French Script MT" charset="0"/>
            </a:endParaRPr>
          </a:p>
          <a:p>
            <a:pPr algn="ctr"/>
            <a:r>
              <a:rPr lang="fr-FR" sz="2800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French Script MT" charset="0"/>
              </a:rPr>
              <a:t>C</a:t>
            </a:r>
            <a:r>
              <a:rPr lang="ja-JP" altLang="fr-FR" sz="2800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French Script MT" charset="0"/>
              </a:rPr>
              <a:t>’</a:t>
            </a:r>
            <a:r>
              <a:rPr lang="fr-FR" sz="2800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French Script MT" charset="0"/>
              </a:rPr>
              <a:t>est le signe d</a:t>
            </a:r>
            <a:r>
              <a:rPr lang="ja-JP" altLang="fr-FR" sz="2800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French Script MT" charset="0"/>
              </a:rPr>
              <a:t>’</a:t>
            </a:r>
            <a:r>
              <a:rPr lang="fr-FR" sz="2800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French Script MT" charset="0"/>
              </a:rPr>
              <a:t>un grand cœur !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00" y="1519237"/>
            <a:ext cx="5715000" cy="3819525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xmlns:p14="http://schemas.microsoft.com/office/powerpoint/2010/main" spd="slow" advTm="10000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4000">
              <a:schemeClr val="tx1">
                <a:lumMod val="85000"/>
                <a:lumOff val="15000"/>
              </a:schemeClr>
            </a:gs>
            <a:gs pos="40000">
              <a:schemeClr val="tx1">
                <a:lumMod val="85000"/>
                <a:lumOff val="15000"/>
              </a:schemeClr>
            </a:gs>
            <a:gs pos="100000">
              <a:srgbClr val="FFFFCC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ZoneTexte 12290"/>
          <p:cNvSpPr txBox="1">
            <a:spLocks noChangeArrowheads="1"/>
          </p:cNvSpPr>
          <p:nvPr/>
        </p:nvSpPr>
        <p:spPr bwMode="auto">
          <a:xfrm>
            <a:off x="1908175" y="774700"/>
            <a:ext cx="5176838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fr-FR" sz="2800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French Script MT" charset="0"/>
              </a:rPr>
              <a:t>Prends le temps de lire…</a:t>
            </a:r>
            <a:endParaRPr lang="fr-FR" sz="2800">
              <a:solidFill>
                <a:schemeClr val="bg1"/>
              </a:solidFill>
              <a:latin typeface="French Script MT" charset="0"/>
            </a:endParaRPr>
          </a:p>
          <a:p>
            <a:pPr algn="ctr"/>
            <a:r>
              <a:rPr lang="fr-FR" sz="2800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French Script MT" charset="0"/>
              </a:rPr>
              <a:t>C</a:t>
            </a:r>
            <a:r>
              <a:rPr lang="ja-JP" altLang="fr-FR" sz="2800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French Script MT" charset="0"/>
              </a:rPr>
              <a:t>’</a:t>
            </a:r>
            <a:r>
              <a:rPr lang="fr-FR" sz="2800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French Script MT" charset="0"/>
              </a:rPr>
              <a:t>est la source du savoir !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375" y="1252537"/>
            <a:ext cx="6191250" cy="4352925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xmlns:p14="http://schemas.microsoft.com/office/powerpoint/2010/main" spd="slow" advTm="10000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4000">
              <a:schemeClr val="tx1">
                <a:lumMod val="85000"/>
                <a:lumOff val="15000"/>
              </a:schemeClr>
            </a:gs>
            <a:gs pos="40000">
              <a:schemeClr val="tx1">
                <a:lumMod val="85000"/>
                <a:lumOff val="15000"/>
              </a:schemeClr>
            </a:gs>
            <a:gs pos="100000">
              <a:srgbClr val="FFFFCC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ZoneTexte 7170"/>
          <p:cNvSpPr txBox="1">
            <a:spLocks noChangeArrowheads="1"/>
          </p:cNvSpPr>
          <p:nvPr/>
        </p:nvSpPr>
        <p:spPr bwMode="auto">
          <a:xfrm>
            <a:off x="1798638" y="836613"/>
            <a:ext cx="554672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fr-FR" sz="2800">
                <a:solidFill>
                  <a:schemeClr val="bg1"/>
                </a:solidFill>
                <a:latin typeface="French Script MT" charset="0"/>
              </a:rPr>
              <a:t>Prends le temps d</a:t>
            </a:r>
            <a:r>
              <a:rPr lang="ja-JP" altLang="fr-FR" sz="2800">
                <a:solidFill>
                  <a:schemeClr val="bg1"/>
                </a:solidFill>
                <a:latin typeface="French Script MT" charset="0"/>
              </a:rPr>
              <a:t>’</a:t>
            </a:r>
            <a:r>
              <a:rPr lang="fr-FR" sz="2800">
                <a:solidFill>
                  <a:schemeClr val="bg1"/>
                </a:solidFill>
                <a:latin typeface="French Script MT" charset="0"/>
              </a:rPr>
              <a:t>écouter…</a:t>
            </a:r>
          </a:p>
          <a:p>
            <a:pPr algn="ctr"/>
            <a:r>
              <a:rPr lang="fr-FR" sz="2800">
                <a:solidFill>
                  <a:schemeClr val="bg1"/>
                </a:solidFill>
                <a:latin typeface="French Script MT" charset="0"/>
              </a:rPr>
              <a:t>C</a:t>
            </a:r>
            <a:r>
              <a:rPr lang="ja-JP" altLang="fr-FR" sz="2800">
                <a:solidFill>
                  <a:schemeClr val="bg1"/>
                </a:solidFill>
                <a:latin typeface="French Script MT" charset="0"/>
              </a:rPr>
              <a:t>’</a:t>
            </a:r>
            <a:r>
              <a:rPr lang="fr-FR" sz="2800">
                <a:solidFill>
                  <a:schemeClr val="bg1"/>
                </a:solidFill>
                <a:latin typeface="French Script MT" charset="0"/>
              </a:rPr>
              <a:t>est la force de l</a:t>
            </a:r>
            <a:r>
              <a:rPr lang="ja-JP" altLang="fr-FR" sz="2800">
                <a:solidFill>
                  <a:schemeClr val="bg1"/>
                </a:solidFill>
                <a:latin typeface="French Script MT" charset="0"/>
              </a:rPr>
              <a:t>’</a:t>
            </a:r>
            <a:r>
              <a:rPr lang="fr-FR" sz="2800">
                <a:solidFill>
                  <a:schemeClr val="bg1"/>
                </a:solidFill>
                <a:latin typeface="French Script MT" charset="0"/>
              </a:rPr>
              <a:t>intelligence !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1150" y="1495425"/>
            <a:ext cx="5981700" cy="386715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xmlns:p14="http://schemas.microsoft.com/office/powerpoint/2010/main" spd="slow" advTm="10000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4000">
              <a:schemeClr val="tx1">
                <a:lumMod val="85000"/>
                <a:lumOff val="15000"/>
              </a:schemeClr>
            </a:gs>
            <a:gs pos="40000">
              <a:schemeClr val="tx1">
                <a:lumMod val="85000"/>
                <a:lumOff val="15000"/>
              </a:schemeClr>
            </a:gs>
            <a:gs pos="100000">
              <a:srgbClr val="FFFFCC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Rectangle 1945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8390" y="1268759"/>
            <a:ext cx="5047220" cy="3785415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ZoneTexte 27650"/>
          <p:cNvSpPr txBox="1">
            <a:spLocks noChangeArrowheads="1"/>
          </p:cNvSpPr>
          <p:nvPr/>
        </p:nvSpPr>
        <p:spPr bwMode="auto">
          <a:xfrm>
            <a:off x="1752600" y="584200"/>
            <a:ext cx="563880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fr-FR" sz="2800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French Script MT" charset="0"/>
              </a:rPr>
              <a:t>Prends le temps de penser…</a:t>
            </a:r>
            <a:endParaRPr lang="fr-FR" sz="2800">
              <a:solidFill>
                <a:schemeClr val="bg1"/>
              </a:solidFill>
              <a:latin typeface="French Script MT" charset="0"/>
            </a:endParaRPr>
          </a:p>
          <a:p>
            <a:pPr algn="ctr">
              <a:spcBef>
                <a:spcPct val="50000"/>
              </a:spcBef>
            </a:pPr>
            <a:r>
              <a:rPr lang="fr-FR" sz="2800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French Script MT" charset="0"/>
              </a:rPr>
              <a:t>C</a:t>
            </a:r>
            <a:r>
              <a:rPr lang="ja-JP" altLang="fr-FR" sz="2800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French Script MT" charset="0"/>
              </a:rPr>
              <a:t>’</a:t>
            </a:r>
            <a:r>
              <a:rPr lang="fr-FR" sz="2800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French Script MT" charset="0"/>
              </a:rPr>
              <a:t>est la clef de la réussite !</a:t>
            </a:r>
          </a:p>
        </p:txBody>
      </p:sp>
    </p:spTree>
  </p:cSld>
  <p:clrMapOvr>
    <a:masterClrMapping/>
  </p:clrMapOvr>
  <p:transition xmlns:p14="http://schemas.microsoft.com/office/powerpoint/2010/main" spd="slow" advTm="10000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4000">
              <a:schemeClr val="tx1">
                <a:lumMod val="85000"/>
                <a:lumOff val="15000"/>
              </a:schemeClr>
            </a:gs>
            <a:gs pos="28000">
              <a:schemeClr val="tx1">
                <a:lumMod val="85000"/>
                <a:lumOff val="15000"/>
              </a:schemeClr>
            </a:gs>
            <a:gs pos="100000">
              <a:srgbClr val="FFFFCC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ZoneTexte 9218"/>
          <p:cNvSpPr txBox="1">
            <a:spLocks noChangeArrowheads="1"/>
          </p:cNvSpPr>
          <p:nvPr/>
        </p:nvSpPr>
        <p:spPr bwMode="auto">
          <a:xfrm>
            <a:off x="1333500" y="4005263"/>
            <a:ext cx="6477000" cy="954087"/>
          </a:xfrm>
          <a:prstGeom prst="rect">
            <a:avLst/>
          </a:prstGeom>
          <a:noFill/>
          <a:ln>
            <a:noFill/>
          </a:ln>
          <a:effectLst>
            <a:outerShdw blurRad="63500" dist="38099" dir="2700000" algn="ctr" rotWithShape="0">
              <a:schemeClr val="tx1">
                <a:alpha val="74998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fr-FR" sz="2800">
                <a:solidFill>
                  <a:srgbClr val="FFFF99"/>
                </a:solidFill>
                <a:latin typeface="French Script MT" charset="0"/>
              </a:rPr>
              <a:t>Prends le temps de jouer…</a:t>
            </a:r>
          </a:p>
          <a:p>
            <a:pPr algn="ctr"/>
            <a:r>
              <a:rPr lang="fr-FR" sz="2800">
                <a:solidFill>
                  <a:srgbClr val="FFFF99"/>
                </a:solidFill>
                <a:latin typeface="French Script MT" charset="0"/>
              </a:rPr>
              <a:t>C</a:t>
            </a:r>
            <a:r>
              <a:rPr lang="ja-JP" altLang="fr-FR" sz="2800">
                <a:solidFill>
                  <a:srgbClr val="FFFF99"/>
                </a:solidFill>
                <a:latin typeface="French Script MT" charset="0"/>
              </a:rPr>
              <a:t>’</a:t>
            </a:r>
            <a:r>
              <a:rPr lang="fr-FR" sz="2800">
                <a:solidFill>
                  <a:srgbClr val="FFFF99"/>
                </a:solidFill>
                <a:latin typeface="French Script MT" charset="0"/>
              </a:rPr>
              <a:t>est la fraîcheur de l</a:t>
            </a:r>
            <a:r>
              <a:rPr lang="ja-JP" altLang="fr-FR" sz="2800">
                <a:solidFill>
                  <a:srgbClr val="FFFF99"/>
                </a:solidFill>
                <a:latin typeface="French Script MT" charset="0"/>
              </a:rPr>
              <a:t>’</a:t>
            </a:r>
            <a:r>
              <a:rPr lang="fr-FR" sz="2800">
                <a:solidFill>
                  <a:srgbClr val="FFFF99"/>
                </a:solidFill>
                <a:latin typeface="French Script MT" charset="0"/>
              </a:rPr>
              <a:t>enfance  !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00" y="993254"/>
            <a:ext cx="5715000" cy="337185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xmlns:p14="http://schemas.microsoft.com/office/powerpoint/2010/main" spd="slow" advTm="10000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4000">
              <a:schemeClr val="tx1">
                <a:lumMod val="85000"/>
                <a:lumOff val="15000"/>
              </a:schemeClr>
            </a:gs>
            <a:gs pos="50000">
              <a:schemeClr val="tx1">
                <a:lumMod val="85000"/>
                <a:lumOff val="15000"/>
              </a:schemeClr>
            </a:gs>
            <a:gs pos="100000">
              <a:srgbClr val="FFFFCC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ZoneTexte 10242"/>
          <p:cNvSpPr txBox="1">
            <a:spLocks noChangeArrowheads="1"/>
          </p:cNvSpPr>
          <p:nvPr/>
        </p:nvSpPr>
        <p:spPr bwMode="auto">
          <a:xfrm>
            <a:off x="3024188" y="549275"/>
            <a:ext cx="309562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fr-FR" sz="2800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French Script MT" charset="0"/>
              </a:rPr>
              <a:t>Prends le temps de rêver…</a:t>
            </a:r>
            <a:endParaRPr lang="fr-FR" sz="2800">
              <a:solidFill>
                <a:schemeClr val="bg1"/>
              </a:solidFill>
              <a:latin typeface="French Script MT" charset="0"/>
            </a:endParaRPr>
          </a:p>
          <a:p>
            <a:pPr algn="ctr"/>
            <a:r>
              <a:rPr lang="fr-FR" sz="2800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French Script MT" charset="0"/>
              </a:rPr>
              <a:t>C</a:t>
            </a:r>
            <a:r>
              <a:rPr lang="ja-JP" altLang="fr-FR" sz="2800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French Script MT" charset="0"/>
              </a:rPr>
              <a:t>’</a:t>
            </a:r>
            <a:r>
              <a:rPr lang="fr-FR" sz="2800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French Script MT" charset="0"/>
              </a:rPr>
              <a:t>est un souffle de bonheur !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8080" y="1628800"/>
            <a:ext cx="4856168" cy="3726432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xmlns:p14="http://schemas.microsoft.com/office/powerpoint/2010/main" spd="slow" advTm="10000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4000">
              <a:schemeClr val="tx1">
                <a:lumMod val="85000"/>
                <a:lumOff val="15000"/>
              </a:schemeClr>
            </a:gs>
            <a:gs pos="49000">
              <a:schemeClr val="tx1">
                <a:lumMod val="85000"/>
                <a:lumOff val="15000"/>
              </a:schemeClr>
            </a:gs>
            <a:gs pos="100000">
              <a:srgbClr val="FFFFCC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Forme 11266"/>
          <p:cNvSpPr>
            <a:spLocks noGrp="1" noChangeArrowheads="1"/>
          </p:cNvSpPr>
          <p:nvPr>
            <p:ph type="title" idx="4294967295"/>
          </p:nvPr>
        </p:nvSpPr>
        <p:spPr>
          <a:xfrm>
            <a:off x="647700" y="549275"/>
            <a:ext cx="7848600" cy="2276475"/>
          </a:xfrm>
        </p:spPr>
        <p:txBody>
          <a:bodyPr/>
          <a:lstStyle/>
          <a:p>
            <a:pPr marL="0" indent="0" defTabSz="914400"/>
            <a:r>
              <a:rPr lang="fr-FR" sz="2400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Freestyle Script" charset="0"/>
              </a:rPr>
              <a:t>Prends le temps de VIVRE…</a:t>
            </a:r>
            <a:br>
              <a:rPr lang="fr-FR" sz="2400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Freestyle Script" charset="0"/>
              </a:rPr>
            </a:br>
            <a:r>
              <a:rPr lang="fr-FR" sz="2400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Freestyle Script" charset="0"/>
              </a:rPr>
              <a:t/>
            </a:r>
            <a:br>
              <a:rPr lang="fr-FR" sz="2400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Freestyle Script" charset="0"/>
              </a:rPr>
            </a:br>
            <a:r>
              <a:rPr lang="fr-FR" sz="2400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Freestyle Script" charset="0"/>
              </a:rPr>
              <a:t>Car le temps passe VITE…</a:t>
            </a:r>
            <a:br>
              <a:rPr lang="fr-FR" sz="2400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Freestyle Script" charset="0"/>
              </a:rPr>
            </a:br>
            <a:r>
              <a:rPr lang="fr-FR" sz="2400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Freestyle Script" charset="0"/>
              </a:rPr>
              <a:t/>
            </a:r>
            <a:br>
              <a:rPr lang="fr-FR" sz="2400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Freestyle Script" charset="0"/>
              </a:rPr>
            </a:br>
            <a:r>
              <a:rPr lang="fr-FR" sz="2400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Freestyle Script" charset="0"/>
              </a:rPr>
              <a:t>Et ne revient JAMAIS !</a:t>
            </a:r>
            <a:endParaRPr lang="fr-FR" sz="2400">
              <a:solidFill>
                <a:schemeClr val="bg1"/>
              </a:solidFill>
              <a:latin typeface="Freestyle Script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375" y="2276872"/>
            <a:ext cx="6191250" cy="3914775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xmlns:p14="http://schemas.microsoft.com/office/powerpoint/2010/main" spd="slow" advTm="10000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4000">
              <a:schemeClr val="tx1">
                <a:lumMod val="85000"/>
                <a:lumOff val="15000"/>
              </a:schemeClr>
            </a:gs>
            <a:gs pos="49000">
              <a:schemeClr val="tx1">
                <a:lumMod val="85000"/>
                <a:lumOff val="15000"/>
              </a:schemeClr>
            </a:gs>
            <a:gs pos="100000">
              <a:srgbClr val="FFFFCC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6"/>
          <p:cNvSpPr txBox="1">
            <a:spLocks noChangeArrowheads="1"/>
          </p:cNvSpPr>
          <p:nvPr/>
        </p:nvSpPr>
        <p:spPr bwMode="auto">
          <a:xfrm>
            <a:off x="3348038" y="4149725"/>
            <a:ext cx="34559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fr-FR" sz="3600">
                <a:solidFill>
                  <a:srgbClr val="FFFF66"/>
                </a:solidFill>
              </a:rPr>
              <a:t>   </a:t>
            </a:r>
            <a:endParaRPr lang="fr-FR" sz="3600">
              <a:solidFill>
                <a:srgbClr val="FFFF99"/>
              </a:solidFill>
            </a:endParaRPr>
          </a:p>
        </p:txBody>
      </p:sp>
      <p:sp>
        <p:nvSpPr>
          <p:cNvPr id="23555" name="Rectangle 1"/>
          <p:cNvSpPr>
            <a:spLocks noChangeArrowheads="1"/>
          </p:cNvSpPr>
          <p:nvPr/>
        </p:nvSpPr>
        <p:spPr bwMode="auto">
          <a:xfrm>
            <a:off x="2286000" y="709613"/>
            <a:ext cx="4572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fr-FR" sz="2800">
                <a:solidFill>
                  <a:schemeClr val="bg1"/>
                </a:solidFill>
                <a:latin typeface="French Script MT" charset="0"/>
              </a:rPr>
              <a:t> </a:t>
            </a:r>
            <a:endParaRPr lang="fr-FR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348880"/>
            <a:ext cx="6191250" cy="353873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2411413" y="847725"/>
            <a:ext cx="4321175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fr-FR" sz="3200" dirty="0">
                <a:solidFill>
                  <a:schemeClr val="bg1"/>
                </a:solidFill>
                <a:latin typeface="French Script MT" charset="0"/>
              </a:rPr>
              <a:t>Bonne route à </a:t>
            </a:r>
            <a:r>
              <a:rPr lang="fr-FR" sz="3200" dirty="0" smtClean="0">
                <a:solidFill>
                  <a:schemeClr val="bg1"/>
                </a:solidFill>
                <a:latin typeface="French Script MT" charset="0"/>
              </a:rPr>
              <a:t>toutes et tous.</a:t>
            </a:r>
          </a:p>
          <a:p>
            <a:pPr algn="ctr"/>
            <a:r>
              <a:rPr lang="fr-FR" sz="3200" dirty="0" smtClean="0">
                <a:solidFill>
                  <a:schemeClr val="bg1"/>
                </a:solidFill>
                <a:latin typeface="French Script MT" charset="0"/>
              </a:rPr>
              <a:t>Musique: Richard </a:t>
            </a:r>
            <a:r>
              <a:rPr lang="fr-FR" sz="3200" dirty="0" err="1" smtClean="0">
                <a:solidFill>
                  <a:schemeClr val="bg1"/>
                </a:solidFill>
                <a:latin typeface="French Script MT" charset="0"/>
              </a:rPr>
              <a:t>Clayderman</a:t>
            </a:r>
            <a:endParaRPr lang="fr-FR" sz="3200" dirty="0">
              <a:solidFill>
                <a:schemeClr val="bg1"/>
              </a:solidFill>
              <a:latin typeface="French Script MT" charset="0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2699792" y="5445224"/>
            <a:ext cx="2934016" cy="58477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sz="3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Daniela</a:t>
            </a:r>
            <a:r>
              <a:rPr lang="fr-FR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fr-FR" sz="28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Dubler</a:t>
            </a:r>
            <a:endParaRPr lang="fr-FR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xmlns:p14="http://schemas.microsoft.com/office/powerpoint/2010/main" spd="slow" advTm="29000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theme/theme1.xml><?xml version="1.0" encoding="utf-8"?>
<a:theme xmlns:a="http://schemas.openxmlformats.org/drawingml/2006/main" name="Prend_le_temps">
  <a:themeElements>
    <a:clrScheme name="Prend_le_temp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rend_le_temps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Bureau 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anchor="t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None/>
          <a:tabLst/>
          <a:defRPr kumimoji="0" lang="pt-BR" sz="2400" b="0" i="0" u="none" strike="noStrike" baseline="0">
            <a:solidFill>
              <a:schemeClr val="tx1">
                <a:alpha val="100000"/>
              </a:schemeClr>
            </a:solidFill>
            <a:effectLst/>
            <a:latin typeface="Times New Roman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anchor="t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None/>
          <a:tabLst/>
          <a:defRPr kumimoji="0" lang="pt-BR" sz="2400" b="0" i="0" u="none" strike="noStrike" baseline="0">
            <a:solidFill>
              <a:schemeClr val="tx1">
                <a:alpha val="100000"/>
              </a:schemeClr>
            </a:solidFill>
            <a:effectLst/>
            <a:latin typeface="Times New Roman"/>
          </a:defRPr>
        </a:defPPr>
      </a:lstStyle>
    </a:lnDef>
  </a:objectDefaults>
  <a:extraClrSchemeLst>
    <a:extraClrScheme>
      <a:clrScheme name="Prend_le_temp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nd_le_temps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nd_le_temps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nd_le_temps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nd_le_temps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nd_le_temps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nd_le_temps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Bureau 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 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 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Prend_le_temps</Template>
  <TotalTime>231</TotalTime>
  <Words>137</Words>
  <Application>Microsoft Macintosh PowerPoint</Application>
  <PresentationFormat>Présentation à l'écran (4:3)</PresentationFormat>
  <Paragraphs>25</Paragraphs>
  <Slides>12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8" baseType="lpstr">
      <vt:lpstr>Times New Roman</vt:lpstr>
      <vt:lpstr>Arial</vt:lpstr>
      <vt:lpstr>Calibri</vt:lpstr>
      <vt:lpstr>French Script MT</vt:lpstr>
      <vt:lpstr>Freestyle Script</vt:lpstr>
      <vt:lpstr>Prend_le_temps</vt:lpstr>
      <vt:lpstr>Nous sommes aujourd’hui le 27 Mars 2012  Il est exactement 09:31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Prends le temps de VIVRE…  Car le temps passe VITE…  Et ne revient JAMAIS !</vt:lpstr>
      <vt:lpstr>Présentation PowerPoint</vt:lpstr>
    </vt:vector>
  </TitlesOfParts>
  <Company> nato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Nous sommes aujourd’hui le dimanche 6 août 2006 il est exactement 12:07</dc:title>
  <dc:creator>G.Sindyga</dc:creator>
  <cp:lastModifiedBy>Dan DD</cp:lastModifiedBy>
  <cp:revision>38</cp:revision>
  <dcterms:created xsi:type="dcterms:W3CDTF">2006-08-06T10:03:32Z</dcterms:created>
  <dcterms:modified xsi:type="dcterms:W3CDTF">2012-03-28T07:40:35Z</dcterms:modified>
</cp:coreProperties>
</file>