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1" r:id="rId16"/>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706" y="-62"/>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0B1B90C-139F-4ABB-B6B0-6F4BD51F5474}" type="datetimeFigureOut">
              <a:rPr lang="fr-FR" smtClean="0"/>
              <a:t>25/03/2012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2279484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0B1B90C-139F-4ABB-B6B0-6F4BD51F5474}" type="datetimeFigureOut">
              <a:rPr lang="fr-FR" smtClean="0"/>
              <a:t>25/03/2012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270564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0B1B90C-139F-4ABB-B6B0-6F4BD51F5474}" type="datetimeFigureOut">
              <a:rPr lang="fr-FR" smtClean="0"/>
              <a:t>25/03/2012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695577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0B1B90C-139F-4ABB-B6B0-6F4BD51F5474}" type="datetimeFigureOut">
              <a:rPr lang="fr-FR" smtClean="0"/>
              <a:t>25/03/2012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2798945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85725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0B1B90C-139F-4ABB-B6B0-6F4BD51F5474}" type="datetimeFigureOut">
              <a:rPr lang="fr-FR" smtClean="0"/>
              <a:t>25/03/2012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4287838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0B1B90C-139F-4ABB-B6B0-6F4BD51F5474}" type="datetimeFigureOut">
              <a:rPr lang="fr-FR" smtClean="0"/>
              <a:t>25/03/2012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2561446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B1B90C-139F-4ABB-B6B0-6F4BD51F5474}" type="datetimeFigureOut">
              <a:rPr lang="fr-FR" smtClean="0"/>
              <a:t>25/03/2012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3261530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0B1B90C-139F-4ABB-B6B0-6F4BD51F5474}" type="datetimeFigureOut">
              <a:rPr lang="fr-FR" smtClean="0"/>
              <a:t>25/03/2012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454668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0B1B90C-139F-4ABB-B6B0-6F4BD51F5474}" type="datetimeFigureOut">
              <a:rPr lang="fr-FR" smtClean="0"/>
              <a:t>25/03/2012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3432862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0B1B90C-139F-4ABB-B6B0-6F4BD51F5474}" type="datetimeFigureOut">
              <a:rPr lang="fr-FR" smtClean="0"/>
              <a:t>25/03/2012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3024775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0B1B90C-139F-4ABB-B6B0-6F4BD51F5474}" type="datetimeFigureOut">
              <a:rPr lang="fr-FR" smtClean="0"/>
              <a:t>25/03/2012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916A08A-B902-466A-B46E-C80D7FB6CD9F}" type="slidenum">
              <a:rPr lang="fr-FR" smtClean="0"/>
              <a:t>‹N°›</a:t>
            </a:fld>
            <a:endParaRPr lang="fr-FR"/>
          </a:p>
        </p:txBody>
      </p:sp>
    </p:spTree>
    <p:extLst>
      <p:ext uri="{BB962C8B-B14F-4D97-AF65-F5344CB8AC3E}">
        <p14:creationId xmlns:p14="http://schemas.microsoft.com/office/powerpoint/2010/main" val="1293722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3000">
              <a:schemeClr val="tx1"/>
            </a:gs>
            <a:gs pos="56000">
              <a:srgbClr val="C00000"/>
            </a:gs>
            <a:gs pos="74000">
              <a:srgbClr val="7030A0"/>
            </a:gs>
            <a:gs pos="91000">
              <a:srgbClr val="005CBF"/>
            </a:gs>
          </a:gsLst>
          <a:lin ang="2700000" scaled="1"/>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0B1B90C-139F-4ABB-B6B0-6F4BD51F5474}" type="datetimeFigureOut">
              <a:rPr lang="fr-FR" smtClean="0"/>
              <a:t>25/03/2012</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916A08A-B902-466A-B46E-C80D7FB6CD9F}" type="slidenum">
              <a:rPr lang="fr-FR" smtClean="0"/>
              <a:t>‹N°›</a:t>
            </a:fld>
            <a:endParaRPr lang="fr-FR"/>
          </a:p>
        </p:txBody>
      </p:sp>
    </p:spTree>
    <p:extLst>
      <p:ext uri="{BB962C8B-B14F-4D97-AF65-F5344CB8AC3E}">
        <p14:creationId xmlns:p14="http://schemas.microsoft.com/office/powerpoint/2010/main" val="18870882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7" Type="http://schemas.openxmlformats.org/officeDocument/2006/relationships/image" Target="../media/image10.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8.gif"/><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5.xml.rels><?xml version="1.0" encoding="UTF-8" standalone="yes"?>
<Relationships xmlns="http://schemas.openxmlformats.org/package/2006/relationships"><Relationship Id="rId8" Type="http://schemas.openxmlformats.org/officeDocument/2006/relationships/image" Target="../media/image20.gif"/><Relationship Id="rId13" Type="http://schemas.openxmlformats.org/officeDocument/2006/relationships/image" Target="../media/image25.jpg"/><Relationship Id="rId3" Type="http://schemas.openxmlformats.org/officeDocument/2006/relationships/image" Target="../media/image15.jpg"/><Relationship Id="rId7" Type="http://schemas.openxmlformats.org/officeDocument/2006/relationships/image" Target="../media/image19.jpg"/><Relationship Id="rId12" Type="http://schemas.openxmlformats.org/officeDocument/2006/relationships/image" Target="../media/image24.jpg"/><Relationship Id="rId2" Type="http://schemas.openxmlformats.org/officeDocument/2006/relationships/image" Target="../media/image14.jpg"/><Relationship Id="rId1" Type="http://schemas.openxmlformats.org/officeDocument/2006/relationships/slideLayout" Target="../slideLayouts/slideLayout4.xml"/><Relationship Id="rId6" Type="http://schemas.openxmlformats.org/officeDocument/2006/relationships/image" Target="../media/image18.jpg"/><Relationship Id="rId11" Type="http://schemas.openxmlformats.org/officeDocument/2006/relationships/image" Target="../media/image23.jpg"/><Relationship Id="rId5" Type="http://schemas.openxmlformats.org/officeDocument/2006/relationships/image" Target="../media/image17.jpg"/><Relationship Id="rId10" Type="http://schemas.openxmlformats.org/officeDocument/2006/relationships/image" Target="../media/image22.jpg"/><Relationship Id="rId4" Type="http://schemas.openxmlformats.org/officeDocument/2006/relationships/image" Target="../media/image16.jpg"/><Relationship Id="rId9" Type="http://schemas.openxmlformats.org/officeDocument/2006/relationships/image" Target="../media/image21.gif"/></Relationships>
</file>

<file path=ppt/slides/_rels/slide6.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27.jpg"/><Relationship Id="rId7" Type="http://schemas.openxmlformats.org/officeDocument/2006/relationships/image" Target="../media/image31.jpg"/><Relationship Id="rId2" Type="http://schemas.openxmlformats.org/officeDocument/2006/relationships/image" Target="../media/image26.gif"/><Relationship Id="rId1" Type="http://schemas.openxmlformats.org/officeDocument/2006/relationships/slideLayout" Target="../slideLayouts/slideLayout4.xml"/><Relationship Id="rId6" Type="http://schemas.openxmlformats.org/officeDocument/2006/relationships/image" Target="../media/image30.jpg"/><Relationship Id="rId5" Type="http://schemas.openxmlformats.org/officeDocument/2006/relationships/image" Target="../media/image29.jpg"/><Relationship Id="rId10" Type="http://schemas.openxmlformats.org/officeDocument/2006/relationships/image" Target="../media/image34.jpg"/><Relationship Id="rId4" Type="http://schemas.openxmlformats.org/officeDocument/2006/relationships/image" Target="../media/image28.jpeg"/><Relationship Id="rId9" Type="http://schemas.openxmlformats.org/officeDocument/2006/relationships/image" Target="../media/image33.jpg"/></Relationships>
</file>

<file path=ppt/slides/_rels/slide7.xml.rels><?xml version="1.0" encoding="UTF-8" standalone="yes"?>
<Relationships xmlns="http://schemas.openxmlformats.org/package/2006/relationships"><Relationship Id="rId8" Type="http://schemas.openxmlformats.org/officeDocument/2006/relationships/image" Target="../media/image40.jpg"/><Relationship Id="rId3" Type="http://schemas.openxmlformats.org/officeDocument/2006/relationships/image" Target="../media/image35.jpg"/><Relationship Id="rId7" Type="http://schemas.openxmlformats.org/officeDocument/2006/relationships/image" Target="../media/image39.jpeg"/><Relationship Id="rId2" Type="http://schemas.openxmlformats.org/officeDocument/2006/relationships/image" Target="../media/image6.gif"/><Relationship Id="rId1" Type="http://schemas.openxmlformats.org/officeDocument/2006/relationships/slideLayout" Target="../slideLayouts/slideLayout4.xml"/><Relationship Id="rId6" Type="http://schemas.openxmlformats.org/officeDocument/2006/relationships/image" Target="../media/image38.jpg"/><Relationship Id="rId5" Type="http://schemas.openxmlformats.org/officeDocument/2006/relationships/image" Target="../media/image37.jpg"/><Relationship Id="rId10" Type="http://schemas.openxmlformats.org/officeDocument/2006/relationships/image" Target="../media/image42.jpg"/><Relationship Id="rId4" Type="http://schemas.openxmlformats.org/officeDocument/2006/relationships/image" Target="../media/image36.jpg"/><Relationship Id="rId9" Type="http://schemas.openxmlformats.org/officeDocument/2006/relationships/image" Target="../media/image41.jpg"/></Relationships>
</file>

<file path=ppt/slides/_rels/slide8.xml.rels><?xml version="1.0" encoding="UTF-8" standalone="yes"?>
<Relationships xmlns="http://schemas.openxmlformats.org/package/2006/relationships"><Relationship Id="rId8" Type="http://schemas.openxmlformats.org/officeDocument/2006/relationships/image" Target="../media/image48.jpg"/><Relationship Id="rId3" Type="http://schemas.openxmlformats.org/officeDocument/2006/relationships/image" Target="../media/image43.JPG"/><Relationship Id="rId7" Type="http://schemas.openxmlformats.org/officeDocument/2006/relationships/image" Target="../media/image47.jpg"/><Relationship Id="rId12" Type="http://schemas.openxmlformats.org/officeDocument/2006/relationships/image" Target="../media/image52.jpg"/><Relationship Id="rId2" Type="http://schemas.openxmlformats.org/officeDocument/2006/relationships/image" Target="../media/image7.gif"/><Relationship Id="rId1" Type="http://schemas.openxmlformats.org/officeDocument/2006/relationships/slideLayout" Target="../slideLayouts/slideLayout7.xml"/><Relationship Id="rId6" Type="http://schemas.openxmlformats.org/officeDocument/2006/relationships/image" Target="../media/image46.jpg"/><Relationship Id="rId11" Type="http://schemas.openxmlformats.org/officeDocument/2006/relationships/image" Target="../media/image51.jpg"/><Relationship Id="rId5" Type="http://schemas.openxmlformats.org/officeDocument/2006/relationships/image" Target="../media/image45.JPG"/><Relationship Id="rId10" Type="http://schemas.openxmlformats.org/officeDocument/2006/relationships/image" Target="../media/image50.jpg"/><Relationship Id="rId4" Type="http://schemas.openxmlformats.org/officeDocument/2006/relationships/image" Target="../media/image44.JPG"/><Relationship Id="rId9" Type="http://schemas.openxmlformats.org/officeDocument/2006/relationships/image" Target="../media/image49.jpg"/></Relationships>
</file>

<file path=ppt/slides/_rels/slide9.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jpg"/><Relationship Id="rId7" Type="http://schemas.openxmlformats.org/officeDocument/2006/relationships/image" Target="../media/image57.jpeg"/><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56.JPG"/><Relationship Id="rId11" Type="http://schemas.openxmlformats.org/officeDocument/2006/relationships/image" Target="../media/image61.jpg"/><Relationship Id="rId5" Type="http://schemas.openxmlformats.org/officeDocument/2006/relationships/image" Target="../media/image55.jpg"/><Relationship Id="rId10" Type="http://schemas.openxmlformats.org/officeDocument/2006/relationships/image" Target="../media/image60.jpeg"/><Relationship Id="rId4" Type="http://schemas.openxmlformats.org/officeDocument/2006/relationships/image" Target="../media/image54.jpg"/><Relationship Id="rId9" Type="http://schemas.openxmlformats.org/officeDocument/2006/relationships/image" Target="../media/image59.jpeg"/></Relationships>
</file>

<file path=ppt/slides/_rels/slide10.xml.rels><?xml version="1.0" encoding="UTF-8" standalone="yes"?>
<Relationships xmlns="http://schemas.openxmlformats.org/package/2006/relationships"><Relationship Id="rId8" Type="http://schemas.openxmlformats.org/officeDocument/2006/relationships/image" Target="../media/image68.gif"/><Relationship Id="rId3" Type="http://schemas.openxmlformats.org/officeDocument/2006/relationships/image" Target="../media/image63.jpg"/><Relationship Id="rId7" Type="http://schemas.openxmlformats.org/officeDocument/2006/relationships/image" Target="../media/image67.gif"/><Relationship Id="rId2" Type="http://schemas.openxmlformats.org/officeDocument/2006/relationships/image" Target="../media/image62.gif"/><Relationship Id="rId1" Type="http://schemas.openxmlformats.org/officeDocument/2006/relationships/slideLayout" Target="../slideLayouts/slideLayout7.xml"/><Relationship Id="rId6" Type="http://schemas.openxmlformats.org/officeDocument/2006/relationships/image" Target="../media/image66.jpg"/><Relationship Id="rId11" Type="http://schemas.openxmlformats.org/officeDocument/2006/relationships/image" Target="../media/image71.jpg"/><Relationship Id="rId5" Type="http://schemas.openxmlformats.org/officeDocument/2006/relationships/image" Target="../media/image65.jpg"/><Relationship Id="rId10" Type="http://schemas.openxmlformats.org/officeDocument/2006/relationships/image" Target="../media/image70.jpg"/><Relationship Id="rId4" Type="http://schemas.openxmlformats.org/officeDocument/2006/relationships/image" Target="../media/image64.jpg"/><Relationship Id="rId9" Type="http://schemas.openxmlformats.org/officeDocument/2006/relationships/image" Target="../media/image69.png"/></Relationships>
</file>

<file path=ppt/slides/_rels/slide1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74.jpg"/><Relationship Id="rId4" Type="http://schemas.openxmlformats.org/officeDocument/2006/relationships/image" Target="../media/image73.jpg"/></Relationships>
</file>

<file path=ppt/slides/_rels/slide12.xml.rels><?xml version="1.0" encoding="UTF-8" standalone="yes"?>
<Relationships xmlns="http://schemas.openxmlformats.org/package/2006/relationships"><Relationship Id="rId8" Type="http://schemas.openxmlformats.org/officeDocument/2006/relationships/image" Target="../media/image79.jpeg"/><Relationship Id="rId13" Type="http://schemas.openxmlformats.org/officeDocument/2006/relationships/image" Target="../media/image84.jpg"/><Relationship Id="rId18" Type="http://schemas.openxmlformats.org/officeDocument/2006/relationships/image" Target="../media/image89.png"/><Relationship Id="rId3" Type="http://schemas.openxmlformats.org/officeDocument/2006/relationships/image" Target="../media/image11.gif"/><Relationship Id="rId21" Type="http://schemas.openxmlformats.org/officeDocument/2006/relationships/image" Target="../media/image92.jpg"/><Relationship Id="rId7" Type="http://schemas.openxmlformats.org/officeDocument/2006/relationships/image" Target="../media/image78.jpeg"/><Relationship Id="rId12" Type="http://schemas.openxmlformats.org/officeDocument/2006/relationships/image" Target="../media/image83.jpg"/><Relationship Id="rId17" Type="http://schemas.openxmlformats.org/officeDocument/2006/relationships/image" Target="../media/image88.jpg"/><Relationship Id="rId2" Type="http://schemas.openxmlformats.org/officeDocument/2006/relationships/image" Target="../media/image1.gif"/><Relationship Id="rId16" Type="http://schemas.openxmlformats.org/officeDocument/2006/relationships/image" Target="../media/image87.jpg"/><Relationship Id="rId20" Type="http://schemas.openxmlformats.org/officeDocument/2006/relationships/image" Target="../media/image91.jpg"/><Relationship Id="rId1" Type="http://schemas.openxmlformats.org/officeDocument/2006/relationships/slideLayout" Target="../slideLayouts/slideLayout7.xml"/><Relationship Id="rId6" Type="http://schemas.openxmlformats.org/officeDocument/2006/relationships/image" Target="../media/image77.jpeg"/><Relationship Id="rId11" Type="http://schemas.openxmlformats.org/officeDocument/2006/relationships/image" Target="../media/image82.jpg"/><Relationship Id="rId5" Type="http://schemas.openxmlformats.org/officeDocument/2006/relationships/image" Target="../media/image76.jpeg"/><Relationship Id="rId15" Type="http://schemas.openxmlformats.org/officeDocument/2006/relationships/image" Target="../media/image86.jpeg"/><Relationship Id="rId10" Type="http://schemas.openxmlformats.org/officeDocument/2006/relationships/image" Target="../media/image81.jpg"/><Relationship Id="rId19" Type="http://schemas.openxmlformats.org/officeDocument/2006/relationships/image" Target="../media/image90.jpg"/><Relationship Id="rId4" Type="http://schemas.openxmlformats.org/officeDocument/2006/relationships/image" Target="../media/image75.jpeg"/><Relationship Id="rId9" Type="http://schemas.openxmlformats.org/officeDocument/2006/relationships/image" Target="../media/image80.jpg"/><Relationship Id="rId14" Type="http://schemas.openxmlformats.org/officeDocument/2006/relationships/image" Target="../media/image85.jpeg"/></Relationships>
</file>

<file path=ppt/slides/_rels/slide13.xml.rels><?xml version="1.0" encoding="UTF-8" standalone="yes"?>
<Relationships xmlns="http://schemas.openxmlformats.org/package/2006/relationships"><Relationship Id="rId8" Type="http://schemas.openxmlformats.org/officeDocument/2006/relationships/image" Target="../media/image97.jpg"/><Relationship Id="rId13" Type="http://schemas.openxmlformats.org/officeDocument/2006/relationships/image" Target="../media/image102.jpg"/><Relationship Id="rId3" Type="http://schemas.openxmlformats.org/officeDocument/2006/relationships/image" Target="../media/image13.gif"/><Relationship Id="rId7" Type="http://schemas.openxmlformats.org/officeDocument/2006/relationships/image" Target="../media/image96.jpg"/><Relationship Id="rId12" Type="http://schemas.openxmlformats.org/officeDocument/2006/relationships/image" Target="../media/image101.jpeg"/><Relationship Id="rId2" Type="http://schemas.openxmlformats.org/officeDocument/2006/relationships/image" Target="../media/image1.gif"/><Relationship Id="rId16" Type="http://schemas.openxmlformats.org/officeDocument/2006/relationships/image" Target="../media/image105.jpg"/><Relationship Id="rId1" Type="http://schemas.openxmlformats.org/officeDocument/2006/relationships/slideLayout" Target="../slideLayouts/slideLayout7.xml"/><Relationship Id="rId6" Type="http://schemas.openxmlformats.org/officeDocument/2006/relationships/image" Target="../media/image95.jpg"/><Relationship Id="rId11" Type="http://schemas.openxmlformats.org/officeDocument/2006/relationships/image" Target="../media/image100.jpg"/><Relationship Id="rId5" Type="http://schemas.openxmlformats.org/officeDocument/2006/relationships/image" Target="../media/image94.jpg"/><Relationship Id="rId15" Type="http://schemas.openxmlformats.org/officeDocument/2006/relationships/image" Target="../media/image104.jpg"/><Relationship Id="rId10" Type="http://schemas.openxmlformats.org/officeDocument/2006/relationships/image" Target="../media/image99.jpg"/><Relationship Id="rId4" Type="http://schemas.openxmlformats.org/officeDocument/2006/relationships/image" Target="../media/image93.jpg"/><Relationship Id="rId9" Type="http://schemas.openxmlformats.org/officeDocument/2006/relationships/image" Target="../media/image98.jpg"/><Relationship Id="rId14" Type="http://schemas.openxmlformats.org/officeDocument/2006/relationships/image" Target="../media/image103.jpg"/></Relationships>
</file>

<file path=ppt/slides/_rels/slide14.xml.rels><?xml version="1.0" encoding="UTF-8" standalone="yes"?>
<Relationships xmlns="http://schemas.openxmlformats.org/package/2006/relationships"><Relationship Id="rId8" Type="http://schemas.openxmlformats.org/officeDocument/2006/relationships/image" Target="../media/image110.jpg"/><Relationship Id="rId13" Type="http://schemas.openxmlformats.org/officeDocument/2006/relationships/image" Target="../media/image115.jpg"/><Relationship Id="rId3" Type="http://schemas.openxmlformats.org/officeDocument/2006/relationships/image" Target="../media/image12.gif"/><Relationship Id="rId7" Type="http://schemas.openxmlformats.org/officeDocument/2006/relationships/image" Target="../media/image109.jpg"/><Relationship Id="rId12" Type="http://schemas.openxmlformats.org/officeDocument/2006/relationships/image" Target="../media/image114.jp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108.jpg"/><Relationship Id="rId11" Type="http://schemas.openxmlformats.org/officeDocument/2006/relationships/image" Target="../media/image113.jpg"/><Relationship Id="rId5" Type="http://schemas.openxmlformats.org/officeDocument/2006/relationships/image" Target="../media/image107.jpg"/><Relationship Id="rId10" Type="http://schemas.openxmlformats.org/officeDocument/2006/relationships/image" Target="../media/image112.jpeg"/><Relationship Id="rId4" Type="http://schemas.openxmlformats.org/officeDocument/2006/relationships/image" Target="../media/image106.jpg"/><Relationship Id="rId9" Type="http://schemas.openxmlformats.org/officeDocument/2006/relationships/image" Target="../media/image111.jpg"/><Relationship Id="rId14" Type="http://schemas.openxmlformats.org/officeDocument/2006/relationships/image" Target="../media/image116.jpg"/></Relationships>
</file>

<file path=ppt/slides/_rels/slide1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1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196268"/>
            <a:ext cx="8496944" cy="4743358"/>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52120" y="392177"/>
            <a:ext cx="2925296" cy="239342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p:cNvSpPr txBox="1"/>
          <p:nvPr/>
        </p:nvSpPr>
        <p:spPr>
          <a:xfrm>
            <a:off x="539552" y="3219822"/>
            <a:ext cx="7848872" cy="1323439"/>
          </a:xfrm>
          <a:prstGeom prst="rect">
            <a:avLst/>
          </a:prstGeom>
          <a:noFill/>
        </p:spPr>
        <p:txBody>
          <a:bodyPr wrap="square" rtlCol="0">
            <a:prstTxWarp prst="textCanUp">
              <a:avLst/>
            </a:prstTxWarp>
            <a:spAutoFit/>
          </a:bodyPr>
          <a:lstStyle/>
          <a:p>
            <a:pPr algn="ctr"/>
            <a:r>
              <a:rPr lang="fr-FR" sz="4000" smtClean="0">
                <a:solidFill>
                  <a:srgbClr val="FFC000"/>
                </a:solidFill>
                <a:effectLst>
                  <a:reflection blurRad="6350" stA="55000" endA="300" endPos="45500" dir="5400000" sy="-100000" algn="bl" rotWithShape="0"/>
                </a:effectLst>
                <a:latin typeface="Brush Script MT" pitchFamily="66" charset="0"/>
              </a:rPr>
              <a:t>Tangerois dans le Monde / Tangerinos por el Mundo  </a:t>
            </a:r>
            <a:r>
              <a:rPr lang="fr-FR" sz="4400" smtClean="0">
                <a:solidFill>
                  <a:srgbClr val="FFC000"/>
                </a:solidFill>
                <a:effectLst>
                  <a:reflection blurRad="6350" stA="55000" endA="300" endPos="45500" dir="5400000" sy="-100000" algn="bl" rotWithShape="0"/>
                </a:effectLst>
                <a:latin typeface="Broadway" pitchFamily="82" charset="0"/>
              </a:rPr>
              <a:t>9</a:t>
            </a:r>
            <a:endParaRPr lang="fr-FR" sz="4000">
              <a:solidFill>
                <a:srgbClr val="FFC000"/>
              </a:solidFill>
              <a:effectLst>
                <a:reflection blurRad="6350" stA="55000" endA="300" endPos="45500" dir="5400000" sy="-100000" algn="bl" rotWithShape="0"/>
              </a:effectLst>
              <a:latin typeface="Brush Script MT" pitchFamily="66" charset="0"/>
            </a:endParaRPr>
          </a:p>
        </p:txBody>
      </p:sp>
    </p:spTree>
    <p:extLst>
      <p:ext uri="{BB962C8B-B14F-4D97-AF65-F5344CB8AC3E}">
        <p14:creationId xmlns:p14="http://schemas.microsoft.com/office/powerpoint/2010/main" val="613160500"/>
      </p:ext>
    </p:extLst>
  </p:cSld>
  <p:clrMapOvr>
    <a:masterClrMapping/>
  </p:clrMapOvr>
  <mc:AlternateContent xmlns:mc="http://schemas.openxmlformats.org/markup-compatibility/2006">
    <mc:Choice xmlns:p14="http://schemas.microsoft.com/office/powerpoint/2010/main" Requires="p14">
      <p:transition spd="slow" p14:dur="4000" advTm="16416">
        <p14:vortex dir="r"/>
        <p:sndAc>
          <p:stSnd>
            <p:snd r:embed="rId2" name="Tangerinos por el Mundo 9 complet.wav"/>
          </p:stSnd>
        </p:sndAc>
      </p:transition>
    </mc:Choice>
    <mc:Fallback>
      <p:transition spd="slow" advTm="16416">
        <p:fade/>
        <p:sndAc>
          <p:stSnd>
            <p:snd r:embed="rId2" name="Tangerinos por el Mundo 9 comple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childTnLst>
                          </p:cTn>
                        </p:par>
                        <p:par>
                          <p:cTn id="8" fill="hold">
                            <p:stCondLst>
                              <p:cond delay="50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6000"/>
                            </p:stCondLst>
                            <p:childTnLst>
                              <p:par>
                                <p:cTn id="15" presetID="42"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21" presetClass="emph" presetSubtype="0" repeatCount="indefinite" fill="hold" grpId="1" nodeType="afterEffect">
                                  <p:stCondLst>
                                    <p:cond delay="0"/>
                                  </p:stCondLst>
                                  <p:childTnLst>
                                    <p:animClr clrSpc="hsl" dir="cw">
                                      <p:cBhvr override="childStyle">
                                        <p:cTn id="22" dur="2000" fill="hold"/>
                                        <p:tgtEl>
                                          <p:spTgt spid="6"/>
                                        </p:tgtEl>
                                        <p:attrNameLst>
                                          <p:attrName>style.color</p:attrName>
                                        </p:attrNameLst>
                                      </p:cBhvr>
                                      <p:by>
                                        <p:hsl h="7200000" s="0" l="0"/>
                                      </p:by>
                                    </p:animClr>
                                    <p:animClr clrSpc="hsl" dir="cw">
                                      <p:cBhvr>
                                        <p:cTn id="23" dur="2000" fill="hold"/>
                                        <p:tgtEl>
                                          <p:spTgt spid="6"/>
                                        </p:tgtEl>
                                        <p:attrNameLst>
                                          <p:attrName>fillcolor</p:attrName>
                                        </p:attrNameLst>
                                      </p:cBhvr>
                                      <p:by>
                                        <p:hsl h="7200000" s="0" l="0"/>
                                      </p:by>
                                    </p:animClr>
                                    <p:animClr clrSpc="hsl" dir="cw">
                                      <p:cBhvr>
                                        <p:cTn id="24" dur="2000" fill="hold"/>
                                        <p:tgtEl>
                                          <p:spTgt spid="6"/>
                                        </p:tgtEl>
                                        <p:attrNameLst>
                                          <p:attrName>stroke.color</p:attrName>
                                        </p:attrNameLst>
                                      </p:cBhvr>
                                      <p:by>
                                        <p:hsl h="7200000" s="0" l="0"/>
                                      </p:by>
                                    </p:animClr>
                                    <p:set>
                                      <p:cBhvr>
                                        <p:cTn id="25" dur="2000" fill="hold"/>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196268"/>
            <a:ext cx="8496944" cy="4743358"/>
          </a:xfrm>
          <a:prstGeom prst="rect">
            <a:avLst/>
          </a:prstGeom>
        </p:spPr>
      </p:pic>
      <p:sp>
        <p:nvSpPr>
          <p:cNvPr id="3" name="ZoneTexte 2"/>
          <p:cNvSpPr txBox="1"/>
          <p:nvPr/>
        </p:nvSpPr>
        <p:spPr>
          <a:xfrm>
            <a:off x="611560" y="483518"/>
            <a:ext cx="7776864" cy="1569660"/>
          </a:xfrm>
          <a:prstGeom prst="rect">
            <a:avLst/>
          </a:prstGeom>
          <a:noFill/>
        </p:spPr>
        <p:txBody>
          <a:bodyPr wrap="square" rtlCol="0">
            <a:prstTxWarp prst="textInflate">
              <a:avLst/>
            </a:prstTxWarp>
            <a:spAutoFit/>
          </a:bodyPr>
          <a:lstStyle/>
          <a:p>
            <a:pPr algn="ctr"/>
            <a:r>
              <a:rPr lang="fr-FR" sz="2400" smtClean="0">
                <a:solidFill>
                  <a:srgbClr val="FFFF00"/>
                </a:solidFill>
                <a:latin typeface="Brush Script MT" pitchFamily="66" charset="0"/>
              </a:rPr>
              <a:t>Cette Présentation, je la réserve à des amis Virtuels tangérois, à des camarades d’école de l’A.I.U., ainsi que des amis de la web, qui sont nés où vaicus, dans l’ex-zone Espagnole du Maroc et que pour les mêmes raisons que nous ont quitté le Maroc</a:t>
            </a:r>
            <a:endParaRPr lang="fr-FR" sz="2400">
              <a:solidFill>
                <a:srgbClr val="FFFF00"/>
              </a:solidFill>
              <a:latin typeface="Brush Script MT" pitchFamily="66" charset="0"/>
            </a:endParaRPr>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626" y="2139702"/>
            <a:ext cx="2759968" cy="2069976"/>
          </a:xfrm>
          <a:prstGeom prst="rect">
            <a:avLst/>
          </a:prstGeom>
        </p:spPr>
      </p:pic>
      <p:sp>
        <p:nvSpPr>
          <p:cNvPr id="5" name="ZoneTexte 4"/>
          <p:cNvSpPr txBox="1"/>
          <p:nvPr/>
        </p:nvSpPr>
        <p:spPr>
          <a:xfrm>
            <a:off x="539552" y="4011910"/>
            <a:ext cx="2687960" cy="646331"/>
          </a:xfrm>
          <a:prstGeom prst="rect">
            <a:avLst/>
          </a:prstGeom>
          <a:noFill/>
        </p:spPr>
        <p:txBody>
          <a:bodyPr wrap="square" rtlCol="0">
            <a:spAutoFit/>
          </a:bodyPr>
          <a:lstStyle/>
          <a:p>
            <a:pPr algn="ctr"/>
            <a:r>
              <a:rPr lang="fr-FR" smtClean="0">
                <a:solidFill>
                  <a:srgbClr val="FFFF00"/>
                </a:solidFill>
                <a:latin typeface="Brush Script MT" pitchFamily="66" charset="0"/>
              </a:rPr>
              <a:t>Mose Benitah</a:t>
            </a:r>
          </a:p>
          <a:p>
            <a:pPr algn="ctr"/>
            <a:r>
              <a:rPr lang="fr-FR" smtClean="0">
                <a:solidFill>
                  <a:srgbClr val="FFFF00"/>
                </a:solidFill>
                <a:latin typeface="Brush Script MT" pitchFamily="66" charset="0"/>
              </a:rPr>
              <a:t>Tanger/Torronto/Miami/Malaga</a:t>
            </a:r>
            <a:endParaRPr lang="fr-FR">
              <a:solidFill>
                <a:srgbClr val="FFFF00"/>
              </a:solidFill>
              <a:latin typeface="Brush Script MT" pitchFamily="66" charset="0"/>
            </a:endParaRPr>
          </a:p>
        </p:txBody>
      </p:sp>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20578" y="1995686"/>
            <a:ext cx="2599387" cy="1949540"/>
          </a:xfrm>
          <a:prstGeom prst="rect">
            <a:avLst/>
          </a:prstGeom>
        </p:spPr>
      </p:pic>
      <p:sp>
        <p:nvSpPr>
          <p:cNvPr id="7" name="ZoneTexte 6"/>
          <p:cNvSpPr txBox="1"/>
          <p:nvPr/>
        </p:nvSpPr>
        <p:spPr>
          <a:xfrm>
            <a:off x="5690200" y="4083918"/>
            <a:ext cx="3024336" cy="646331"/>
          </a:xfrm>
          <a:prstGeom prst="rect">
            <a:avLst/>
          </a:prstGeom>
          <a:noFill/>
        </p:spPr>
        <p:txBody>
          <a:bodyPr wrap="square" rtlCol="0">
            <a:spAutoFit/>
          </a:bodyPr>
          <a:lstStyle/>
          <a:p>
            <a:pPr algn="ctr"/>
            <a:r>
              <a:rPr lang="fr-FR" smtClean="0">
                <a:solidFill>
                  <a:srgbClr val="FFFF00"/>
                </a:solidFill>
                <a:latin typeface="Brush Script MT" pitchFamily="66" charset="0"/>
              </a:rPr>
              <a:t>Yacob Siboni</a:t>
            </a:r>
          </a:p>
          <a:p>
            <a:pPr algn="ctr"/>
            <a:r>
              <a:rPr lang="fr-FR" smtClean="0">
                <a:solidFill>
                  <a:srgbClr val="FFFF00"/>
                </a:solidFill>
                <a:latin typeface="Brush Script MT" pitchFamily="66" charset="0"/>
              </a:rPr>
              <a:t>Tanger/Israel/Australie</a:t>
            </a:r>
            <a:endParaRPr lang="fr-FR">
              <a:solidFill>
                <a:srgbClr val="FFFF00"/>
              </a:solidFill>
              <a:latin typeface="Brush Script MT" pitchFamily="66" charset="0"/>
            </a:endParaRPr>
          </a:p>
        </p:txBody>
      </p:sp>
      <p:sp>
        <p:nvSpPr>
          <p:cNvPr id="8" name="Arrondir un rectangle avec un coin diagonal 7"/>
          <p:cNvSpPr/>
          <p:nvPr/>
        </p:nvSpPr>
        <p:spPr>
          <a:xfrm>
            <a:off x="3346594" y="2355726"/>
            <a:ext cx="2521550" cy="1728192"/>
          </a:xfrm>
          <a:prstGeom prst="round2DiagRect">
            <a:avLst/>
          </a:prstGeom>
          <a:blipFill dpi="0" rotWithShape="1">
            <a:blip r:embed="rId5"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3635896" y="4299942"/>
            <a:ext cx="2160240" cy="369332"/>
          </a:xfrm>
          <a:prstGeom prst="rect">
            <a:avLst/>
          </a:prstGeom>
          <a:noFill/>
        </p:spPr>
        <p:txBody>
          <a:bodyPr wrap="square" rtlCol="0">
            <a:spAutoFit/>
          </a:bodyPr>
          <a:lstStyle/>
          <a:p>
            <a:pPr algn="ctr"/>
            <a:r>
              <a:rPr lang="fr-FR" smtClean="0">
                <a:solidFill>
                  <a:srgbClr val="FFFF00"/>
                </a:solidFill>
                <a:latin typeface="Celticmd" pitchFamily="34" charset="0"/>
              </a:rPr>
              <a:t>A.I.U.</a:t>
            </a:r>
            <a:endParaRPr lang="fr-FR">
              <a:solidFill>
                <a:srgbClr val="FFFF00"/>
              </a:solidFill>
              <a:latin typeface="Celticmd" pitchFamily="34" charset="0"/>
            </a:endParaRPr>
          </a:p>
        </p:txBody>
      </p:sp>
    </p:spTree>
    <p:extLst>
      <p:ext uri="{BB962C8B-B14F-4D97-AF65-F5344CB8AC3E}">
        <p14:creationId xmlns:p14="http://schemas.microsoft.com/office/powerpoint/2010/main" val="3082316184"/>
      </p:ext>
    </p:extLst>
  </p:cSld>
  <p:clrMapOvr>
    <a:masterClrMapping/>
  </p:clrMapOvr>
  <mc:AlternateContent xmlns:mc="http://schemas.openxmlformats.org/markup-compatibility/2006" xmlns:p14="http://schemas.microsoft.com/office/powerpoint/2010/main">
    <mc:Choice Requires="p14">
      <p:transition spd="slow" p14:dur="1600" advTm="37956">
        <p14:prism isInverted="1"/>
      </p:transition>
    </mc:Choice>
    <mc:Fallback xmlns="">
      <p:transition spd="slow" advTm="3795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par>
                          <p:cTn id="8" fill="hold">
                            <p:stCondLst>
                              <p:cond delay="5000"/>
                            </p:stCondLst>
                            <p:childTnLst>
                              <p:par>
                                <p:cTn id="9" presetID="2" presetClass="entr" presetSubtype="3"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1+#ppt_w/2"/>
                                          </p:val>
                                        </p:tav>
                                        <p:tav tm="100000">
                                          <p:val>
                                            <p:strVal val="#ppt_x"/>
                                          </p:val>
                                        </p:tav>
                                      </p:tavLst>
                                    </p:anim>
                                    <p:anim calcmode="lin" valueType="num">
                                      <p:cBhvr additive="base">
                                        <p:cTn id="12" dur="20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7000"/>
                            </p:stCondLst>
                            <p:childTnLst>
                              <p:par>
                                <p:cTn id="14" presetID="2" presetClass="entr" presetSubtype="12"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000" fill="hold"/>
                                        <p:tgtEl>
                                          <p:spTgt spid="4"/>
                                        </p:tgtEl>
                                        <p:attrNameLst>
                                          <p:attrName>ppt_x</p:attrName>
                                        </p:attrNameLst>
                                      </p:cBhvr>
                                      <p:tavLst>
                                        <p:tav tm="0">
                                          <p:val>
                                            <p:strVal val="0-#ppt_w/2"/>
                                          </p:val>
                                        </p:tav>
                                        <p:tav tm="100000">
                                          <p:val>
                                            <p:strVal val="#ppt_x"/>
                                          </p:val>
                                        </p:tav>
                                      </p:tavLst>
                                    </p:anim>
                                    <p:anim calcmode="lin" valueType="num">
                                      <p:cBhvr additive="base">
                                        <p:cTn id="17" dur="2000" fill="hold"/>
                                        <p:tgtEl>
                                          <p:spTgt spid="4"/>
                                        </p:tgtEl>
                                        <p:attrNameLst>
                                          <p:attrName>ppt_y</p:attrName>
                                        </p:attrNameLst>
                                      </p:cBhvr>
                                      <p:tavLst>
                                        <p:tav tm="0">
                                          <p:val>
                                            <p:strVal val="1+#ppt_h/2"/>
                                          </p:val>
                                        </p:tav>
                                        <p:tav tm="100000">
                                          <p:val>
                                            <p:strVal val="#ppt_y"/>
                                          </p:val>
                                        </p:tav>
                                      </p:tavLst>
                                    </p:anim>
                                  </p:childTnLst>
                                </p:cTn>
                              </p:par>
                              <p:par>
                                <p:cTn id="18" presetID="2" presetClass="entr" presetSubtype="1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2000" fill="hold"/>
                                        <p:tgtEl>
                                          <p:spTgt spid="5"/>
                                        </p:tgtEl>
                                        <p:attrNameLst>
                                          <p:attrName>ppt_x</p:attrName>
                                        </p:attrNameLst>
                                      </p:cBhvr>
                                      <p:tavLst>
                                        <p:tav tm="0">
                                          <p:val>
                                            <p:strVal val="0-#ppt_w/2"/>
                                          </p:val>
                                        </p:tav>
                                        <p:tav tm="100000">
                                          <p:val>
                                            <p:strVal val="#ppt_x"/>
                                          </p:val>
                                        </p:tav>
                                      </p:tavLst>
                                    </p:anim>
                                    <p:anim calcmode="lin" valueType="num">
                                      <p:cBhvr additive="base">
                                        <p:cTn id="21" dur="2000" fill="hold"/>
                                        <p:tgtEl>
                                          <p:spTgt spid="5"/>
                                        </p:tgtEl>
                                        <p:attrNameLst>
                                          <p:attrName>ppt_y</p:attrName>
                                        </p:attrNameLst>
                                      </p:cBhvr>
                                      <p:tavLst>
                                        <p:tav tm="0">
                                          <p:val>
                                            <p:strVal val="1+#ppt_h/2"/>
                                          </p:val>
                                        </p:tav>
                                        <p:tav tm="100000">
                                          <p:val>
                                            <p:strVal val="#ppt_y"/>
                                          </p:val>
                                        </p:tav>
                                      </p:tavLst>
                                    </p:anim>
                                  </p:childTnLst>
                                </p:cTn>
                              </p:par>
                            </p:childTnLst>
                          </p:cTn>
                        </p:par>
                        <p:par>
                          <p:cTn id="22" fill="hold">
                            <p:stCondLst>
                              <p:cond delay="9000"/>
                            </p:stCondLst>
                            <p:childTnLst>
                              <p:par>
                                <p:cTn id="23" presetID="2" presetClass="entr" presetSubtype="6"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1+#ppt_h/2"/>
                                          </p:val>
                                        </p:tav>
                                        <p:tav tm="100000">
                                          <p:val>
                                            <p:strVal val="#ppt_y"/>
                                          </p:val>
                                        </p:tav>
                                      </p:tavLst>
                                    </p:anim>
                                  </p:childTnLst>
                                </p:cTn>
                              </p:par>
                            </p:childTnLst>
                          </p:cTn>
                        </p:par>
                        <p:par>
                          <p:cTn id="31" fill="hold">
                            <p:stCondLst>
                              <p:cond delay="11000"/>
                            </p:stCondLst>
                            <p:childTnLst>
                              <p:par>
                                <p:cTn id="32" presetID="2" presetClass="entr" presetSubtype="4"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ppt_x"/>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8" grpId="0" animBg="1"/>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553" y="167273"/>
            <a:ext cx="8496944" cy="4743358"/>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21556"/>
            <a:ext cx="2880320" cy="2160240"/>
          </a:xfrm>
          <a:prstGeom prst="rect">
            <a:avLst/>
          </a:prstGeom>
        </p:spPr>
      </p:pic>
      <p:sp>
        <p:nvSpPr>
          <p:cNvPr id="4" name="ZoneTexte 3"/>
          <p:cNvSpPr txBox="1"/>
          <p:nvPr/>
        </p:nvSpPr>
        <p:spPr>
          <a:xfrm>
            <a:off x="611560" y="1995686"/>
            <a:ext cx="2232248" cy="646331"/>
          </a:xfrm>
          <a:prstGeom prst="rect">
            <a:avLst/>
          </a:prstGeom>
          <a:noFill/>
        </p:spPr>
        <p:txBody>
          <a:bodyPr wrap="square" rtlCol="0">
            <a:spAutoFit/>
          </a:bodyPr>
          <a:lstStyle/>
          <a:p>
            <a:pPr algn="ctr"/>
            <a:r>
              <a:rPr lang="fr-FR" smtClean="0">
                <a:solidFill>
                  <a:srgbClr val="FFFF00"/>
                </a:solidFill>
                <a:latin typeface="Brush Script MT" pitchFamily="66" charset="0"/>
              </a:rPr>
              <a:t>Carmen Simon et son époux</a:t>
            </a:r>
          </a:p>
          <a:p>
            <a:pPr algn="ctr"/>
            <a:r>
              <a:rPr lang="fr-FR" smtClean="0">
                <a:solidFill>
                  <a:srgbClr val="FFFF00"/>
                </a:solidFill>
                <a:latin typeface="Brush Script MT" pitchFamily="66" charset="0"/>
              </a:rPr>
              <a:t>Tanger/Torrevieja</a:t>
            </a:r>
            <a:endParaRPr lang="fr-FR">
              <a:solidFill>
                <a:srgbClr val="FFFF00"/>
              </a:solidFill>
              <a:latin typeface="Brush Script MT" pitchFamily="66" charset="0"/>
            </a:endParaRPr>
          </a:p>
        </p:txBody>
      </p:sp>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3089044" y="-278656"/>
            <a:ext cx="3032456" cy="2274342"/>
          </a:xfrm>
          <a:prstGeom prst="rect">
            <a:avLst/>
          </a:prstGeom>
        </p:spPr>
      </p:pic>
      <p:sp>
        <p:nvSpPr>
          <p:cNvPr id="6" name="ZoneTexte 5"/>
          <p:cNvSpPr txBox="1"/>
          <p:nvPr/>
        </p:nvSpPr>
        <p:spPr>
          <a:xfrm>
            <a:off x="3355994" y="2067694"/>
            <a:ext cx="2736304" cy="646331"/>
          </a:xfrm>
          <a:prstGeom prst="rect">
            <a:avLst/>
          </a:prstGeom>
          <a:noFill/>
        </p:spPr>
        <p:txBody>
          <a:bodyPr wrap="square" rtlCol="0">
            <a:spAutoFit/>
          </a:bodyPr>
          <a:lstStyle/>
          <a:p>
            <a:pPr algn="ctr"/>
            <a:r>
              <a:rPr lang="fr-FR" smtClean="0">
                <a:solidFill>
                  <a:srgbClr val="FFFF00"/>
                </a:solidFill>
                <a:latin typeface="Brush Script MT" pitchFamily="66" charset="0"/>
              </a:rPr>
              <a:t>Celia y Alberto (son époux qpdc)</a:t>
            </a:r>
          </a:p>
          <a:p>
            <a:pPr algn="ctr"/>
            <a:r>
              <a:rPr lang="fr-FR" smtClean="0">
                <a:solidFill>
                  <a:srgbClr val="FFFF00"/>
                </a:solidFill>
                <a:latin typeface="Brush Script MT" pitchFamily="66" charset="0"/>
              </a:rPr>
              <a:t>Tanger/Venezuela</a:t>
            </a:r>
            <a:endParaRPr lang="fr-FR">
              <a:solidFill>
                <a:srgbClr val="FFFF00"/>
              </a:solidFill>
              <a:latin typeface="Brush Script MT" pitchFamily="66" charset="0"/>
            </a:endParaRPr>
          </a:p>
        </p:txBody>
      </p:sp>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60232" y="134584"/>
            <a:ext cx="2262017" cy="1696513"/>
          </a:xfrm>
          <a:prstGeom prst="rect">
            <a:avLst/>
          </a:prstGeom>
        </p:spPr>
      </p:pic>
      <p:sp>
        <p:nvSpPr>
          <p:cNvPr id="8" name="ZoneTexte 7"/>
          <p:cNvSpPr txBox="1"/>
          <p:nvPr/>
        </p:nvSpPr>
        <p:spPr>
          <a:xfrm>
            <a:off x="6660232" y="2067694"/>
            <a:ext cx="2016224" cy="646331"/>
          </a:xfrm>
          <a:prstGeom prst="rect">
            <a:avLst/>
          </a:prstGeom>
          <a:noFill/>
        </p:spPr>
        <p:txBody>
          <a:bodyPr wrap="square" rtlCol="0">
            <a:spAutoFit/>
          </a:bodyPr>
          <a:lstStyle/>
          <a:p>
            <a:pPr algn="ctr"/>
            <a:r>
              <a:rPr lang="fr-FR" smtClean="0">
                <a:solidFill>
                  <a:srgbClr val="FFFF00"/>
                </a:solidFill>
                <a:latin typeface="Brush Script MT" pitchFamily="66" charset="0"/>
              </a:rPr>
              <a:t>Viviane</a:t>
            </a:r>
          </a:p>
          <a:p>
            <a:pPr algn="ctr"/>
            <a:r>
              <a:rPr lang="fr-FR" smtClean="0">
                <a:solidFill>
                  <a:srgbClr val="FFFF00"/>
                </a:solidFill>
                <a:latin typeface="Brush Script MT" pitchFamily="66" charset="0"/>
              </a:rPr>
              <a:t>Tanger/Miami</a:t>
            </a:r>
            <a:endParaRPr lang="fr-FR">
              <a:solidFill>
                <a:srgbClr val="FFFF00"/>
              </a:solidFill>
              <a:latin typeface="Brush Script MT" pitchFamily="66" charset="0"/>
            </a:endParaRPr>
          </a:p>
        </p:txBody>
      </p:sp>
      <p:pic>
        <p:nvPicPr>
          <p:cNvPr id="9" name="Imag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19672" y="2407899"/>
            <a:ext cx="3146793" cy="2360095"/>
          </a:xfrm>
          <a:prstGeom prst="rect">
            <a:avLst/>
          </a:prstGeom>
        </p:spPr>
      </p:pic>
      <p:sp>
        <p:nvSpPr>
          <p:cNvPr id="10" name="ZoneTexte 9"/>
          <p:cNvSpPr txBox="1"/>
          <p:nvPr/>
        </p:nvSpPr>
        <p:spPr>
          <a:xfrm>
            <a:off x="1835696" y="4227934"/>
            <a:ext cx="3024336" cy="646331"/>
          </a:xfrm>
          <a:prstGeom prst="rect">
            <a:avLst/>
          </a:prstGeom>
          <a:noFill/>
        </p:spPr>
        <p:txBody>
          <a:bodyPr wrap="square" rtlCol="0">
            <a:spAutoFit/>
          </a:bodyPr>
          <a:lstStyle/>
          <a:p>
            <a:pPr algn="ctr"/>
            <a:r>
              <a:rPr lang="fr-FR" smtClean="0">
                <a:solidFill>
                  <a:srgbClr val="FFFF00"/>
                </a:solidFill>
                <a:latin typeface="Brush Script MT" pitchFamily="66" charset="0"/>
              </a:rPr>
              <a:t>Myriam</a:t>
            </a:r>
          </a:p>
          <a:p>
            <a:pPr algn="ctr"/>
            <a:r>
              <a:rPr lang="fr-FR" smtClean="0">
                <a:solidFill>
                  <a:srgbClr val="FFFF00"/>
                </a:solidFill>
                <a:latin typeface="Brush Script MT" pitchFamily="66" charset="0"/>
              </a:rPr>
              <a:t>Tanger/New York</a:t>
            </a:r>
            <a:endParaRPr lang="fr-FR">
              <a:solidFill>
                <a:srgbClr val="FFFF00"/>
              </a:solidFill>
              <a:latin typeface="Brush Script MT" pitchFamily="66" charset="0"/>
            </a:endParaRPr>
          </a:p>
        </p:txBody>
      </p:sp>
      <p:pic>
        <p:nvPicPr>
          <p:cNvPr id="11" name="Imag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98640" y="2174041"/>
            <a:ext cx="2687960" cy="2015970"/>
          </a:xfrm>
          <a:prstGeom prst="rect">
            <a:avLst/>
          </a:prstGeom>
        </p:spPr>
      </p:pic>
      <p:sp>
        <p:nvSpPr>
          <p:cNvPr id="12" name="ZoneTexte 11"/>
          <p:cNvSpPr txBox="1"/>
          <p:nvPr/>
        </p:nvSpPr>
        <p:spPr>
          <a:xfrm>
            <a:off x="5220072" y="4299942"/>
            <a:ext cx="2466528" cy="646331"/>
          </a:xfrm>
          <a:prstGeom prst="rect">
            <a:avLst/>
          </a:prstGeom>
          <a:noFill/>
        </p:spPr>
        <p:txBody>
          <a:bodyPr wrap="square" rtlCol="0">
            <a:spAutoFit/>
          </a:bodyPr>
          <a:lstStyle/>
          <a:p>
            <a:pPr algn="ctr"/>
            <a:r>
              <a:rPr lang="fr-FR" smtClean="0">
                <a:solidFill>
                  <a:srgbClr val="FFFF00"/>
                </a:solidFill>
                <a:latin typeface="Brush Script MT" pitchFamily="66" charset="0"/>
              </a:rPr>
              <a:t>Simone</a:t>
            </a:r>
          </a:p>
          <a:p>
            <a:pPr algn="ctr"/>
            <a:r>
              <a:rPr lang="fr-FR" smtClean="0">
                <a:solidFill>
                  <a:srgbClr val="FFFF00"/>
                </a:solidFill>
                <a:latin typeface="Brush Script MT" pitchFamily="66" charset="0"/>
              </a:rPr>
              <a:t>Tanger/Israel</a:t>
            </a:r>
            <a:endParaRPr lang="fr-FR">
              <a:solidFill>
                <a:srgbClr val="FFFF00"/>
              </a:solidFill>
              <a:latin typeface="Brush Script MT" pitchFamily="66" charset="0"/>
            </a:endParaRPr>
          </a:p>
        </p:txBody>
      </p:sp>
    </p:spTree>
    <p:extLst>
      <p:ext uri="{BB962C8B-B14F-4D97-AF65-F5344CB8AC3E}">
        <p14:creationId xmlns:p14="http://schemas.microsoft.com/office/powerpoint/2010/main" val="3037219951"/>
      </p:ext>
    </p:extLst>
  </p:cSld>
  <p:clrMapOvr>
    <a:masterClrMapping/>
  </p:clrMapOvr>
  <mc:AlternateContent xmlns:mc="http://schemas.openxmlformats.org/markup-compatibility/2006" xmlns:p14="http://schemas.microsoft.com/office/powerpoint/2010/main">
    <mc:Choice Requires="p14">
      <p:transition spd="slow" p14:dur="1600" advTm="30324">
        <p14:prism isInverted="1"/>
      </p:transition>
    </mc:Choice>
    <mc:Fallback xmlns="">
      <p:transition spd="slow" advTm="303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par>
                          <p:cTn id="8" fill="hold">
                            <p:stCondLst>
                              <p:cond delay="5000"/>
                            </p:stCondLst>
                            <p:childTnLst>
                              <p:par>
                                <p:cTn id="9" presetID="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0-#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7000"/>
                            </p:stCondLst>
                            <p:childTnLst>
                              <p:par>
                                <p:cTn id="18" presetID="2" presetClass="entr" presetSubtype="1"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2000" fill="hold"/>
                                        <p:tgtEl>
                                          <p:spTgt spid="5"/>
                                        </p:tgtEl>
                                        <p:attrNameLst>
                                          <p:attrName>ppt_x</p:attrName>
                                        </p:attrNameLst>
                                      </p:cBhvr>
                                      <p:tavLst>
                                        <p:tav tm="0">
                                          <p:val>
                                            <p:strVal val="#ppt_x"/>
                                          </p:val>
                                        </p:tav>
                                        <p:tav tm="100000">
                                          <p:val>
                                            <p:strVal val="#ppt_x"/>
                                          </p:val>
                                        </p:tav>
                                      </p:tavLst>
                                    </p:anim>
                                    <p:anim calcmode="lin" valueType="num">
                                      <p:cBhvr additive="base">
                                        <p:cTn id="21" dur="2000" fill="hold"/>
                                        <p:tgtEl>
                                          <p:spTgt spid="5"/>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000" fill="hold"/>
                                        <p:tgtEl>
                                          <p:spTgt spid="6"/>
                                        </p:tgtEl>
                                        <p:attrNameLst>
                                          <p:attrName>ppt_x</p:attrName>
                                        </p:attrNameLst>
                                      </p:cBhvr>
                                      <p:tavLst>
                                        <p:tav tm="0">
                                          <p:val>
                                            <p:strVal val="#ppt_x"/>
                                          </p:val>
                                        </p:tav>
                                        <p:tav tm="100000">
                                          <p:val>
                                            <p:strVal val="#ppt_x"/>
                                          </p:val>
                                        </p:tav>
                                      </p:tavLst>
                                    </p:anim>
                                    <p:anim calcmode="lin" valueType="num">
                                      <p:cBhvr additive="base">
                                        <p:cTn id="25" dur="2000" fill="hold"/>
                                        <p:tgtEl>
                                          <p:spTgt spid="6"/>
                                        </p:tgtEl>
                                        <p:attrNameLst>
                                          <p:attrName>ppt_y</p:attrName>
                                        </p:attrNameLst>
                                      </p:cBhvr>
                                      <p:tavLst>
                                        <p:tav tm="0">
                                          <p:val>
                                            <p:strVal val="0-#ppt_h/2"/>
                                          </p:val>
                                        </p:tav>
                                        <p:tav tm="100000">
                                          <p:val>
                                            <p:strVal val="#ppt_y"/>
                                          </p:val>
                                        </p:tav>
                                      </p:tavLst>
                                    </p:anim>
                                  </p:childTnLst>
                                </p:cTn>
                              </p:par>
                            </p:childTnLst>
                          </p:cTn>
                        </p:par>
                        <p:par>
                          <p:cTn id="26" fill="hold">
                            <p:stCondLst>
                              <p:cond delay="9000"/>
                            </p:stCondLst>
                            <p:childTnLst>
                              <p:par>
                                <p:cTn id="27" presetID="2" presetClass="entr" presetSubtype="2"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11000"/>
                            </p:stCondLst>
                            <p:childTnLst>
                              <p:par>
                                <p:cTn id="36" presetID="2" presetClass="entr" presetSubtype="12"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0-#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000" fill="hold"/>
                                        <p:tgtEl>
                                          <p:spTgt spid="10"/>
                                        </p:tgtEl>
                                        <p:attrNameLst>
                                          <p:attrName>ppt_x</p:attrName>
                                        </p:attrNameLst>
                                      </p:cBhvr>
                                      <p:tavLst>
                                        <p:tav tm="0">
                                          <p:val>
                                            <p:strVal val="0-#ppt_w/2"/>
                                          </p:val>
                                        </p:tav>
                                        <p:tav tm="100000">
                                          <p:val>
                                            <p:strVal val="#ppt_x"/>
                                          </p:val>
                                        </p:tav>
                                      </p:tavLst>
                                    </p:anim>
                                    <p:anim calcmode="lin" valueType="num">
                                      <p:cBhvr additive="base">
                                        <p:cTn id="43" dur="2000" fill="hold"/>
                                        <p:tgtEl>
                                          <p:spTgt spid="10"/>
                                        </p:tgtEl>
                                        <p:attrNameLst>
                                          <p:attrName>ppt_y</p:attrName>
                                        </p:attrNameLst>
                                      </p:cBhvr>
                                      <p:tavLst>
                                        <p:tav tm="0">
                                          <p:val>
                                            <p:strVal val="1+#ppt_h/2"/>
                                          </p:val>
                                        </p:tav>
                                        <p:tav tm="100000">
                                          <p:val>
                                            <p:strVal val="#ppt_y"/>
                                          </p:val>
                                        </p:tav>
                                      </p:tavLst>
                                    </p:anim>
                                  </p:childTnLst>
                                </p:cTn>
                              </p:par>
                            </p:childTnLst>
                          </p:cTn>
                        </p:par>
                        <p:par>
                          <p:cTn id="44" fill="hold">
                            <p:stCondLst>
                              <p:cond delay="13000"/>
                            </p:stCondLst>
                            <p:childTnLst>
                              <p:par>
                                <p:cTn id="45" presetID="2" presetClass="entr" presetSubtype="6"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2000" fill="hold"/>
                                        <p:tgtEl>
                                          <p:spTgt spid="11"/>
                                        </p:tgtEl>
                                        <p:attrNameLst>
                                          <p:attrName>ppt_x</p:attrName>
                                        </p:attrNameLst>
                                      </p:cBhvr>
                                      <p:tavLst>
                                        <p:tav tm="0">
                                          <p:val>
                                            <p:strVal val="1+#ppt_w/2"/>
                                          </p:val>
                                        </p:tav>
                                        <p:tav tm="100000">
                                          <p:val>
                                            <p:strVal val="#ppt_x"/>
                                          </p:val>
                                        </p:tav>
                                      </p:tavLst>
                                    </p:anim>
                                    <p:anim calcmode="lin" valueType="num">
                                      <p:cBhvr additive="base">
                                        <p:cTn id="48" dur="2000" fill="hold"/>
                                        <p:tgtEl>
                                          <p:spTgt spid="11"/>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2000" fill="hold"/>
                                        <p:tgtEl>
                                          <p:spTgt spid="12"/>
                                        </p:tgtEl>
                                        <p:attrNameLst>
                                          <p:attrName>ppt_x</p:attrName>
                                        </p:attrNameLst>
                                      </p:cBhvr>
                                      <p:tavLst>
                                        <p:tav tm="0">
                                          <p:val>
                                            <p:strVal val="1+#ppt_w/2"/>
                                          </p:val>
                                        </p:tav>
                                        <p:tav tm="100000">
                                          <p:val>
                                            <p:strVal val="#ppt_x"/>
                                          </p:val>
                                        </p:tav>
                                      </p:tavLst>
                                    </p:anim>
                                    <p:anim calcmode="lin" valueType="num">
                                      <p:cBhvr additive="base">
                                        <p:cTn id="52" dur="2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0"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714" y="163196"/>
            <a:ext cx="8496944" cy="4743358"/>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544" y="123478"/>
            <a:ext cx="2664296" cy="1998222"/>
          </a:xfrm>
          <a:prstGeom prst="rect">
            <a:avLst/>
          </a:prstGeom>
        </p:spPr>
      </p:pic>
      <p:sp>
        <p:nvSpPr>
          <p:cNvPr id="4" name="ZoneTexte 3"/>
          <p:cNvSpPr txBox="1"/>
          <p:nvPr/>
        </p:nvSpPr>
        <p:spPr>
          <a:xfrm>
            <a:off x="467544" y="2211710"/>
            <a:ext cx="2808312" cy="646331"/>
          </a:xfrm>
          <a:prstGeom prst="rect">
            <a:avLst/>
          </a:prstGeom>
          <a:noFill/>
        </p:spPr>
        <p:txBody>
          <a:bodyPr wrap="square" rtlCol="0">
            <a:spAutoFit/>
          </a:bodyPr>
          <a:lstStyle/>
          <a:p>
            <a:pPr algn="ctr"/>
            <a:r>
              <a:rPr lang="fr-FR" smtClean="0">
                <a:solidFill>
                  <a:srgbClr val="FFFF00"/>
                </a:solidFill>
                <a:latin typeface="Brush Script MT" pitchFamily="66" charset="0"/>
              </a:rPr>
              <a:t>Raquel Fhima &amp; sa Maman Sara</a:t>
            </a:r>
          </a:p>
          <a:p>
            <a:pPr algn="ctr"/>
            <a:r>
              <a:rPr lang="fr-FR" smtClean="0">
                <a:solidFill>
                  <a:srgbClr val="FFFF00"/>
                </a:solidFill>
                <a:latin typeface="Brush Script MT" pitchFamily="66" charset="0"/>
              </a:rPr>
              <a:t>Larache/Caracas Venezuela</a:t>
            </a:r>
            <a:endParaRPr lang="fr-FR">
              <a:solidFill>
                <a:srgbClr val="FFFF00"/>
              </a:solidFill>
              <a:latin typeface="Brush Script MT" pitchFamily="66" charset="0"/>
            </a:endParaRPr>
          </a:p>
        </p:txBody>
      </p:sp>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56176" y="4149"/>
            <a:ext cx="3213974" cy="2410481"/>
          </a:xfrm>
          <a:prstGeom prst="rect">
            <a:avLst/>
          </a:prstGeom>
        </p:spPr>
      </p:pic>
      <p:sp>
        <p:nvSpPr>
          <p:cNvPr id="6" name="ZoneTexte 5"/>
          <p:cNvSpPr txBox="1"/>
          <p:nvPr/>
        </p:nvSpPr>
        <p:spPr>
          <a:xfrm>
            <a:off x="5580112" y="2304207"/>
            <a:ext cx="3456384" cy="646331"/>
          </a:xfrm>
          <a:prstGeom prst="rect">
            <a:avLst/>
          </a:prstGeom>
          <a:noFill/>
        </p:spPr>
        <p:txBody>
          <a:bodyPr wrap="square" rtlCol="0">
            <a:spAutoFit/>
          </a:bodyPr>
          <a:lstStyle/>
          <a:p>
            <a:pPr algn="ctr"/>
            <a:r>
              <a:rPr lang="fr-FR" smtClean="0">
                <a:solidFill>
                  <a:srgbClr val="FFFF00"/>
                </a:solidFill>
                <a:latin typeface="Brush Script MT" pitchFamily="66" charset="0"/>
              </a:rPr>
              <a:t>Lily Levy</a:t>
            </a:r>
          </a:p>
          <a:p>
            <a:pPr algn="ctr"/>
            <a:r>
              <a:rPr lang="fr-FR" smtClean="0">
                <a:solidFill>
                  <a:srgbClr val="FFFF00"/>
                </a:solidFill>
                <a:latin typeface="Brush Script MT" pitchFamily="66" charset="0"/>
              </a:rPr>
              <a:t>Tetouan/Israel</a:t>
            </a:r>
            <a:endParaRPr lang="fr-FR">
              <a:solidFill>
                <a:srgbClr val="FFFF00"/>
              </a:solidFill>
              <a:latin typeface="Brush Script MT" pitchFamily="66" charset="0"/>
            </a:endParaRPr>
          </a:p>
        </p:txBody>
      </p:sp>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19017" y="1795468"/>
            <a:ext cx="3080186" cy="2310140"/>
          </a:xfrm>
          <a:prstGeom prst="rect">
            <a:avLst/>
          </a:prstGeom>
        </p:spPr>
      </p:pic>
      <p:sp>
        <p:nvSpPr>
          <p:cNvPr id="9" name="ZoneTexte 8"/>
          <p:cNvSpPr txBox="1"/>
          <p:nvPr/>
        </p:nvSpPr>
        <p:spPr>
          <a:xfrm>
            <a:off x="3491880" y="4105608"/>
            <a:ext cx="3024336" cy="646331"/>
          </a:xfrm>
          <a:prstGeom prst="rect">
            <a:avLst/>
          </a:prstGeom>
          <a:noFill/>
        </p:spPr>
        <p:txBody>
          <a:bodyPr wrap="square" rtlCol="0">
            <a:spAutoFit/>
          </a:bodyPr>
          <a:lstStyle/>
          <a:p>
            <a:pPr algn="ctr"/>
            <a:r>
              <a:rPr lang="fr-FR" smtClean="0">
                <a:solidFill>
                  <a:srgbClr val="FFFF00"/>
                </a:solidFill>
                <a:latin typeface="Brush Script MT" pitchFamily="66" charset="0"/>
              </a:rPr>
              <a:t>Merche &amp; son Epoux</a:t>
            </a:r>
          </a:p>
          <a:p>
            <a:pPr algn="ctr"/>
            <a:r>
              <a:rPr lang="fr-FR" smtClean="0">
                <a:solidFill>
                  <a:srgbClr val="FFFF00"/>
                </a:solidFill>
                <a:latin typeface="Brush Script MT" pitchFamily="66" charset="0"/>
              </a:rPr>
              <a:t>Souk el ArbaPerth/Australie</a:t>
            </a:r>
            <a:endParaRPr lang="fr-FR">
              <a:solidFill>
                <a:srgbClr val="FFFF00"/>
              </a:solidFill>
              <a:latin typeface="Brush Script MT" pitchFamily="66" charset="0"/>
            </a:endParaRPr>
          </a:p>
        </p:txBody>
      </p:sp>
    </p:spTree>
    <p:extLst>
      <p:ext uri="{BB962C8B-B14F-4D97-AF65-F5344CB8AC3E}">
        <p14:creationId xmlns:p14="http://schemas.microsoft.com/office/powerpoint/2010/main" val="3037219951"/>
      </p:ext>
    </p:extLst>
  </p:cSld>
  <p:clrMapOvr>
    <a:masterClrMapping/>
  </p:clrMapOvr>
  <mc:AlternateContent xmlns:mc="http://schemas.openxmlformats.org/markup-compatibility/2006" xmlns:p14="http://schemas.microsoft.com/office/powerpoint/2010/main">
    <mc:Choice Requires="p14">
      <p:transition spd="slow" p14:dur="1600" advTm="24266">
        <p14:prism isInverted="1"/>
      </p:transition>
    </mc:Choice>
    <mc:Fallback xmlns="">
      <p:transition spd="slow" advTm="2426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par>
                          <p:cTn id="8" fill="hold">
                            <p:stCondLst>
                              <p:cond delay="5000"/>
                            </p:stCondLst>
                            <p:childTnLst>
                              <p:par>
                                <p:cTn id="9" presetID="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0-#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7000"/>
                            </p:stCondLst>
                            <p:childTnLst>
                              <p:par>
                                <p:cTn id="18" presetID="2" presetClass="entr" presetSubtype="2"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2000" fill="hold"/>
                                        <p:tgtEl>
                                          <p:spTgt spid="5"/>
                                        </p:tgtEl>
                                        <p:attrNameLst>
                                          <p:attrName>ppt_x</p:attrName>
                                        </p:attrNameLst>
                                      </p:cBhvr>
                                      <p:tavLst>
                                        <p:tav tm="0">
                                          <p:val>
                                            <p:strVal val="1+#ppt_w/2"/>
                                          </p:val>
                                        </p:tav>
                                        <p:tav tm="100000">
                                          <p:val>
                                            <p:strVal val="#ppt_x"/>
                                          </p:val>
                                        </p:tav>
                                      </p:tavLst>
                                    </p:anim>
                                    <p:anim calcmode="lin" valueType="num">
                                      <p:cBhvr additive="base">
                                        <p:cTn id="21" dur="20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000" fill="hold"/>
                                        <p:tgtEl>
                                          <p:spTgt spid="6"/>
                                        </p:tgtEl>
                                        <p:attrNameLst>
                                          <p:attrName>ppt_x</p:attrName>
                                        </p:attrNameLst>
                                      </p:cBhvr>
                                      <p:tavLst>
                                        <p:tav tm="0">
                                          <p:val>
                                            <p:strVal val="1+#ppt_w/2"/>
                                          </p:val>
                                        </p:tav>
                                        <p:tav tm="100000">
                                          <p:val>
                                            <p:strVal val="#ppt_x"/>
                                          </p:val>
                                        </p:tav>
                                      </p:tavLst>
                                    </p:anim>
                                    <p:anim calcmode="lin" valueType="num">
                                      <p:cBhvr additive="base">
                                        <p:cTn id="25" dur="20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9000"/>
                            </p:stCondLst>
                            <p:childTnLst>
                              <p:par>
                                <p:cTn id="27" presetID="2" presetClass="entr" presetSubtype="4"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ppt_x"/>
                                          </p:val>
                                        </p:tav>
                                        <p:tav tm="100000">
                                          <p:val>
                                            <p:strVal val="#ppt_x"/>
                                          </p:val>
                                        </p:tav>
                                      </p:tavLst>
                                    </p:anim>
                                    <p:anim calcmode="lin" valueType="num">
                                      <p:cBhvr additive="base">
                                        <p:cTn id="30" dur="2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800" smtClean="0">
                <a:solidFill>
                  <a:srgbClr val="FFFF00"/>
                </a:solidFill>
                <a:latin typeface="Celticmd" pitchFamily="34" charset="0"/>
              </a:rPr>
              <a:t>Tangerinos por el Mundo</a:t>
            </a:r>
            <a:br>
              <a:rPr lang="fr-FR" sz="2800" smtClean="0">
                <a:solidFill>
                  <a:srgbClr val="FFFF00"/>
                </a:solidFill>
                <a:latin typeface="Celticmd" pitchFamily="34" charset="0"/>
              </a:rPr>
            </a:br>
            <a:r>
              <a:rPr lang="fr-FR" sz="2800" smtClean="0">
                <a:solidFill>
                  <a:srgbClr val="FFFF00"/>
                </a:solidFill>
                <a:latin typeface="Celticmd" pitchFamily="34" charset="0"/>
              </a:rPr>
              <a:t>Mose Benitah</a:t>
            </a:r>
            <a:endParaRPr lang="fr-FR" sz="2800">
              <a:solidFill>
                <a:srgbClr val="FFFF00"/>
              </a:solidFill>
              <a:latin typeface="Celticmd" pitchFamily="34" charset="0"/>
            </a:endParaRPr>
          </a:p>
        </p:txBody>
      </p:sp>
      <p:sp>
        <p:nvSpPr>
          <p:cNvPr id="7" name="Arrondir un rectangle avec un coin diagonal 6"/>
          <p:cNvSpPr/>
          <p:nvPr/>
        </p:nvSpPr>
        <p:spPr>
          <a:xfrm>
            <a:off x="4330606" y="1542763"/>
            <a:ext cx="4536504" cy="3240360"/>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u contenu 3"/>
          <p:cNvSpPr txBox="1">
            <a:spLocks/>
          </p:cNvSpPr>
          <p:nvPr/>
        </p:nvSpPr>
        <p:spPr>
          <a:xfrm>
            <a:off x="4493840" y="1542763"/>
            <a:ext cx="4398640" cy="3240360"/>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Font typeface="Arial" pitchFamily="34" charset="0"/>
              <a:buNone/>
            </a:pPr>
            <a:r>
              <a:rPr lang="fr-FR" sz="1800" smtClean="0">
                <a:solidFill>
                  <a:srgbClr val="FFFF00"/>
                </a:solidFill>
                <a:latin typeface="Brush Script MT" pitchFamily="66" charset="0"/>
              </a:rPr>
              <a:t>Camarade d’école de l’A.I.U., comme nous, il avait réussi l’examen concours d’entrée en 6</a:t>
            </a:r>
            <a:r>
              <a:rPr lang="fr-FR" sz="1800" baseline="30000" smtClean="0">
                <a:solidFill>
                  <a:srgbClr val="FFFF00"/>
                </a:solidFill>
                <a:latin typeface="Brush Script MT" pitchFamily="66" charset="0"/>
              </a:rPr>
              <a:t>ème</a:t>
            </a:r>
            <a:r>
              <a:rPr lang="fr-FR" sz="1800" smtClean="0">
                <a:solidFill>
                  <a:srgbClr val="FFFF00"/>
                </a:solidFill>
                <a:latin typeface="Brush Script MT" pitchFamily="66" charset="0"/>
              </a:rPr>
              <a:t> Commerciale en 1956. Fils d’un commissaire Principal à Tanger,il organisait et nous invitait chez lui à des Surprises Parties ! Il a vécu au Canada Torronto et aussi à Miami !</a:t>
            </a:r>
          </a:p>
          <a:p>
            <a:pPr marL="0" indent="0" algn="ctr">
              <a:buFont typeface="Arial" pitchFamily="34" charset="0"/>
              <a:buNone/>
            </a:pPr>
            <a:r>
              <a:rPr lang="fr-FR" sz="1800" smtClean="0">
                <a:solidFill>
                  <a:srgbClr val="FFFF00"/>
                </a:solidFill>
                <a:latin typeface="Brush Script MT" pitchFamily="66" charset="0"/>
              </a:rPr>
              <a:t>Aujourd’hui, à ma plus grande surprise, Mose a retrouvé, son flirt de sa jeunesse, notre camarade d’école : Maria del Pilar Lopez Garcia et qui est devenue son épouse ! Ils sont très heureux, et résident à Malaga !</a:t>
            </a:r>
          </a:p>
          <a:p>
            <a:pPr marL="0" indent="0" algn="ctr">
              <a:buFont typeface="Arial" pitchFamily="34" charset="0"/>
              <a:buNone/>
            </a:pPr>
            <a:r>
              <a:rPr lang="fr-FR" sz="1800" smtClean="0">
                <a:solidFill>
                  <a:srgbClr val="FFFF00"/>
                </a:solidFill>
                <a:latin typeface="Brush Script MT" pitchFamily="66" charset="0"/>
              </a:rPr>
              <a:t>Toute mes félicitations ! Vous souhaitant beaucoup de bonheur !</a:t>
            </a:r>
          </a:p>
          <a:p>
            <a:pPr marL="0" indent="0" algn="ctr">
              <a:buFont typeface="Arial" pitchFamily="34" charset="0"/>
              <a:buNone/>
            </a:pPr>
            <a:r>
              <a:rPr lang="fr-FR" sz="1800" smtClean="0">
                <a:solidFill>
                  <a:srgbClr val="FFFF00"/>
                </a:solidFill>
                <a:latin typeface="Brush Script MT" pitchFamily="66" charset="0"/>
              </a:rPr>
              <a:t>Votre ami : Felix Castro</a:t>
            </a:r>
            <a:endParaRPr lang="fr-FR" sz="1800">
              <a:solidFill>
                <a:srgbClr val="FFFF00"/>
              </a:solidFill>
              <a:latin typeface="Brush Script MT" pitchFamily="66" charset="0"/>
            </a:endParaRPr>
          </a:p>
        </p:txBody>
      </p:sp>
      <p:sp>
        <p:nvSpPr>
          <p:cNvPr id="10" name="Arrondir un rectangle avec un coin diagonal 9"/>
          <p:cNvSpPr/>
          <p:nvPr/>
        </p:nvSpPr>
        <p:spPr>
          <a:xfrm>
            <a:off x="4330606" y="1542763"/>
            <a:ext cx="4536504" cy="3240360"/>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p:cNvSpPr txBox="1"/>
          <p:nvPr/>
        </p:nvSpPr>
        <p:spPr>
          <a:xfrm>
            <a:off x="4788024" y="2643758"/>
            <a:ext cx="3600400" cy="646331"/>
          </a:xfrm>
          <a:prstGeom prst="rect">
            <a:avLst/>
          </a:prstGeom>
          <a:noFill/>
        </p:spPr>
        <p:txBody>
          <a:bodyPr wrap="square" rtlCol="0">
            <a:spAutoFit/>
          </a:bodyPr>
          <a:lstStyle/>
          <a:p>
            <a:pPr algn="ctr"/>
            <a:r>
              <a:rPr lang="fr-FR" sz="3600" smtClean="0">
                <a:solidFill>
                  <a:srgbClr val="FFFF00"/>
                </a:solidFill>
                <a:latin typeface="Brush Script MT" pitchFamily="66" charset="0"/>
              </a:rPr>
              <a:t>Torronto/Canada</a:t>
            </a:r>
            <a:endParaRPr lang="fr-FR" sz="3600">
              <a:solidFill>
                <a:srgbClr val="FFFF00"/>
              </a:solidFill>
              <a:latin typeface="Brush Script MT" pitchFamily="66" charset="0"/>
            </a:endParaRPr>
          </a:p>
        </p:txBody>
      </p:sp>
      <p:sp>
        <p:nvSpPr>
          <p:cNvPr id="12" name="Arrondir un rectangle avec un coin diagonal 11"/>
          <p:cNvSpPr/>
          <p:nvPr/>
        </p:nvSpPr>
        <p:spPr>
          <a:xfrm>
            <a:off x="4330606" y="1542763"/>
            <a:ext cx="4536504" cy="3240360"/>
          </a:xfrm>
          <a:prstGeom prst="round2DiagRect">
            <a:avLst/>
          </a:prstGeom>
          <a:blipFill dpi="0" rotWithShape="1">
            <a:blip r:embed="rId2">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Arrondir un rectangle avec un coin diagonal 12"/>
          <p:cNvSpPr/>
          <p:nvPr/>
        </p:nvSpPr>
        <p:spPr>
          <a:xfrm>
            <a:off x="4330606" y="1542763"/>
            <a:ext cx="4536504" cy="3240360"/>
          </a:xfrm>
          <a:prstGeom prst="round2DiagRect">
            <a:avLst/>
          </a:prstGeom>
          <a:blipFill dpi="0" rotWithShape="1">
            <a:blip r:embed="rId3">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Arrondir un rectangle avec un coin diagonal 13"/>
          <p:cNvSpPr/>
          <p:nvPr/>
        </p:nvSpPr>
        <p:spPr>
          <a:xfrm>
            <a:off x="4330606" y="1542763"/>
            <a:ext cx="4536504" cy="3240360"/>
          </a:xfrm>
          <a:prstGeom prst="round2DiagRect">
            <a:avLst/>
          </a:prstGeom>
          <a:blipFill dpi="0" rotWithShape="1">
            <a:blip r:embed="rId4">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Arrondir un rectangle avec un coin diagonal 14"/>
          <p:cNvSpPr/>
          <p:nvPr/>
        </p:nvSpPr>
        <p:spPr>
          <a:xfrm>
            <a:off x="4330606" y="1542763"/>
            <a:ext cx="4536504" cy="3240360"/>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ZoneTexte 15"/>
          <p:cNvSpPr txBox="1"/>
          <p:nvPr/>
        </p:nvSpPr>
        <p:spPr>
          <a:xfrm>
            <a:off x="5004048" y="2643758"/>
            <a:ext cx="3240360" cy="707886"/>
          </a:xfrm>
          <a:prstGeom prst="rect">
            <a:avLst/>
          </a:prstGeom>
          <a:noFill/>
        </p:spPr>
        <p:txBody>
          <a:bodyPr wrap="square" rtlCol="0">
            <a:spAutoFit/>
          </a:bodyPr>
          <a:lstStyle/>
          <a:p>
            <a:pPr algn="ctr"/>
            <a:r>
              <a:rPr lang="fr-FR" sz="4000" smtClean="0">
                <a:solidFill>
                  <a:srgbClr val="FFFF00"/>
                </a:solidFill>
                <a:latin typeface="Brush Script MT" pitchFamily="66" charset="0"/>
              </a:rPr>
              <a:t>Miami</a:t>
            </a:r>
            <a:endParaRPr lang="fr-FR" sz="4000">
              <a:solidFill>
                <a:srgbClr val="FFFF00"/>
              </a:solidFill>
              <a:latin typeface="Brush Script MT" pitchFamily="66" charset="0"/>
            </a:endParaRPr>
          </a:p>
        </p:txBody>
      </p:sp>
      <p:sp>
        <p:nvSpPr>
          <p:cNvPr id="17" name="Arrondir un rectangle avec un coin diagonal 16"/>
          <p:cNvSpPr/>
          <p:nvPr/>
        </p:nvSpPr>
        <p:spPr>
          <a:xfrm>
            <a:off x="4330606" y="1542763"/>
            <a:ext cx="4536504" cy="3240360"/>
          </a:xfrm>
          <a:prstGeom prst="round2DiagRect">
            <a:avLst/>
          </a:prstGeom>
          <a:blipFill dpi="0" rotWithShape="1">
            <a:blip r:embed="rId5">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Arrondir un rectangle avec un coin diagonal 17"/>
          <p:cNvSpPr/>
          <p:nvPr/>
        </p:nvSpPr>
        <p:spPr>
          <a:xfrm>
            <a:off x="4330606" y="1542763"/>
            <a:ext cx="4536504" cy="3240360"/>
          </a:xfrm>
          <a:prstGeom prst="round2DiagRect">
            <a:avLst/>
          </a:prstGeom>
          <a:blipFill dpi="0" rotWithShape="1">
            <a:blip r:embed="rId6">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Arrondir un rectangle avec un coin diagonal 18"/>
          <p:cNvSpPr/>
          <p:nvPr/>
        </p:nvSpPr>
        <p:spPr>
          <a:xfrm>
            <a:off x="4330606" y="1542763"/>
            <a:ext cx="4536504" cy="3240360"/>
          </a:xfrm>
          <a:prstGeom prst="round2DiagRect">
            <a:avLst/>
          </a:prstGeom>
          <a:blipFill dpi="0" rotWithShape="1">
            <a:blip r:embed="rId7">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Espace réservé du contenu 20"/>
          <p:cNvPicPr>
            <a:picLocks noGrp="1" noChangeAspect="1"/>
          </p:cNvPicPr>
          <p:nvPr>
            <p:ph sz="half" idx="1"/>
          </p:nvPr>
        </p:nvPicPr>
        <p:blipFill>
          <a:blip r:embed="rId8">
            <a:extLst>
              <a:ext uri="{28A0092B-C50C-407E-A947-70E740481C1C}">
                <a14:useLocalDpi xmlns:a14="http://schemas.microsoft.com/office/drawing/2010/main" val="0"/>
              </a:ext>
            </a:extLst>
          </a:blip>
          <a:stretch>
            <a:fillRect/>
          </a:stretch>
        </p:blipFill>
        <p:spPr>
          <a:xfrm>
            <a:off x="107504" y="1779662"/>
            <a:ext cx="3898885" cy="2924164"/>
          </a:xfrm>
        </p:spPr>
      </p:pic>
      <p:sp>
        <p:nvSpPr>
          <p:cNvPr id="3" name="Arrondir un rectangle avec un coin diagonal 2"/>
          <p:cNvSpPr/>
          <p:nvPr/>
        </p:nvSpPr>
        <p:spPr>
          <a:xfrm>
            <a:off x="4330606" y="1542763"/>
            <a:ext cx="4536504" cy="3240360"/>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p:cNvSpPr txBox="1"/>
          <p:nvPr/>
        </p:nvSpPr>
        <p:spPr>
          <a:xfrm>
            <a:off x="5220072" y="2643758"/>
            <a:ext cx="2808312" cy="864096"/>
          </a:xfrm>
          <a:prstGeom prst="rect">
            <a:avLst/>
          </a:prstGeom>
          <a:noFill/>
        </p:spPr>
        <p:txBody>
          <a:bodyPr wrap="square" rtlCol="0">
            <a:prstTxWarp prst="textInflateTop">
              <a:avLst/>
            </a:prstTxWarp>
            <a:spAutoFit/>
          </a:bodyPr>
          <a:lstStyle/>
          <a:p>
            <a:pPr algn="ctr"/>
            <a:r>
              <a:rPr lang="fr-FR" sz="2000" smtClean="0">
                <a:solidFill>
                  <a:srgbClr val="FFFF00"/>
                </a:solidFill>
                <a:latin typeface="Brush Script MT" pitchFamily="66" charset="0"/>
              </a:rPr>
              <a:t>Photos de Mose &amp; son épouse Maria del Pilar</a:t>
            </a:r>
            <a:endParaRPr lang="fr-FR" sz="2000">
              <a:solidFill>
                <a:srgbClr val="FFFF00"/>
              </a:solidFill>
              <a:latin typeface="Brush Script MT" pitchFamily="66" charset="0"/>
            </a:endParaRPr>
          </a:p>
        </p:txBody>
      </p:sp>
      <p:sp>
        <p:nvSpPr>
          <p:cNvPr id="5" name="Arrondir un rectangle avec un coin diagonal 4"/>
          <p:cNvSpPr/>
          <p:nvPr/>
        </p:nvSpPr>
        <p:spPr>
          <a:xfrm>
            <a:off x="4330606" y="1542764"/>
            <a:ext cx="4536504" cy="3240360"/>
          </a:xfrm>
          <a:prstGeom prst="round2DiagRect">
            <a:avLst/>
          </a:prstGeom>
          <a:blipFill dpi="0" rotWithShape="1">
            <a:blip r:embed="rId9">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Arrondir un rectangle avec un coin diagonal 5"/>
          <p:cNvSpPr/>
          <p:nvPr/>
        </p:nvSpPr>
        <p:spPr>
          <a:xfrm>
            <a:off x="4330606" y="1542764"/>
            <a:ext cx="4536504" cy="3240359"/>
          </a:xfrm>
          <a:prstGeom prst="round2DiagRect">
            <a:avLst/>
          </a:prstGeom>
          <a:blipFill dpi="0" rotWithShape="1">
            <a:blip r:embed="rId10">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Arrondir un rectangle avec un coin diagonal 8"/>
          <p:cNvSpPr/>
          <p:nvPr/>
        </p:nvSpPr>
        <p:spPr>
          <a:xfrm>
            <a:off x="4330606" y="1542764"/>
            <a:ext cx="4536504" cy="3240360"/>
          </a:xfrm>
          <a:prstGeom prst="round2DiagRect">
            <a:avLst/>
          </a:prstGeom>
          <a:blipFill dpi="0" rotWithShape="1">
            <a:blip r:embed="rId11">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Arrondir un rectangle avec un coin diagonal 19"/>
          <p:cNvSpPr/>
          <p:nvPr/>
        </p:nvSpPr>
        <p:spPr>
          <a:xfrm>
            <a:off x="4330606" y="1542764"/>
            <a:ext cx="4536504" cy="3240359"/>
          </a:xfrm>
          <a:prstGeom prst="round2DiagRect">
            <a:avLst/>
          </a:prstGeom>
          <a:blipFill dpi="0" rotWithShape="1">
            <a:blip r:embed="rId12">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Arrondir un rectangle avec un coin diagonal 21"/>
          <p:cNvSpPr/>
          <p:nvPr/>
        </p:nvSpPr>
        <p:spPr>
          <a:xfrm>
            <a:off x="4330606" y="1542764"/>
            <a:ext cx="4536504" cy="3240360"/>
          </a:xfrm>
          <a:prstGeom prst="round2DiagRect">
            <a:avLst/>
          </a:prstGeom>
          <a:blipFill dpi="0" rotWithShape="1">
            <a:blip r:embed="rId13">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93844278"/>
      </p:ext>
    </p:extLst>
  </p:cSld>
  <p:clrMapOvr>
    <a:masterClrMapping/>
  </p:clrMapOvr>
  <mc:AlternateContent xmlns:mc="http://schemas.openxmlformats.org/markup-compatibility/2006" xmlns:p14="http://schemas.microsoft.com/office/powerpoint/2010/main">
    <mc:Choice Requires="p14">
      <p:transition spd="slow" p14:dur="3900" advTm="141788">
        <p14:glitter pattern="hexagon"/>
      </p:transition>
    </mc:Choice>
    <mc:Fallback xmlns="">
      <p:transition spd="slow" advTm="1417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1" presetClass="emph" presetSubtype="0" repeatCount="indefinite" fill="hold" grpId="1" nodeType="afterEffect">
                                  <p:stCondLst>
                                    <p:cond delay="0"/>
                                  </p:stCondLst>
                                  <p:childTnLst>
                                    <p:animClr clrSpc="hsl" dir="cw">
                                      <p:cBhvr override="childStyle">
                                        <p:cTn id="10" dur="2000" fill="hold"/>
                                        <p:tgtEl>
                                          <p:spTgt spid="2"/>
                                        </p:tgtEl>
                                        <p:attrNameLst>
                                          <p:attrName>style.color</p:attrName>
                                        </p:attrNameLst>
                                      </p:cBhvr>
                                      <p:by>
                                        <p:hsl h="7200000" s="0" l="0"/>
                                      </p:by>
                                    </p:animClr>
                                    <p:animClr clrSpc="hsl" dir="cw">
                                      <p:cBhvr>
                                        <p:cTn id="11" dur="2000" fill="hold"/>
                                        <p:tgtEl>
                                          <p:spTgt spid="2"/>
                                        </p:tgtEl>
                                        <p:attrNameLst>
                                          <p:attrName>fillcolor</p:attrName>
                                        </p:attrNameLst>
                                      </p:cBhvr>
                                      <p:by>
                                        <p:hsl h="7200000" s="0" l="0"/>
                                      </p:by>
                                    </p:animClr>
                                    <p:animClr clrSpc="hsl" dir="cw">
                                      <p:cBhvr>
                                        <p:cTn id="12" dur="2000" fill="hold"/>
                                        <p:tgtEl>
                                          <p:spTgt spid="2"/>
                                        </p:tgtEl>
                                        <p:attrNameLst>
                                          <p:attrName>stroke.color</p:attrName>
                                        </p:attrNameLst>
                                      </p:cBhvr>
                                      <p:by>
                                        <p:hsl h="7200000" s="0" l="0"/>
                                      </p:by>
                                    </p:animClr>
                                    <p:set>
                                      <p:cBhvr>
                                        <p:cTn id="13" dur="2000" fill="hold"/>
                                        <p:tgtEl>
                                          <p:spTgt spid="2"/>
                                        </p:tgtEl>
                                        <p:attrNameLst>
                                          <p:attrName>fill.type</p:attrName>
                                        </p:attrNameLst>
                                      </p:cBhvr>
                                      <p:to>
                                        <p:strVal val="solid"/>
                                      </p:to>
                                    </p:set>
                                  </p:childTnLst>
                                </p:cTn>
                              </p:par>
                            </p:childTnLst>
                          </p:cTn>
                        </p:par>
                        <p:par>
                          <p:cTn id="14" fill="hold">
                            <p:stCondLst>
                              <p:cond delay="4000"/>
                            </p:stCondLst>
                            <p:childTnLst>
                              <p:par>
                                <p:cTn id="15" presetID="10" presetClass="entr" presetSubtype="0"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2000"/>
                                        <p:tgtEl>
                                          <p:spTgt spid="21"/>
                                        </p:tgtEl>
                                      </p:cBhvr>
                                    </p:animEffect>
                                  </p:childTnLst>
                                </p:cTn>
                              </p:par>
                            </p:childTnLst>
                          </p:cTn>
                        </p:par>
                        <p:par>
                          <p:cTn id="18" fill="hold">
                            <p:stCondLst>
                              <p:cond delay="6000"/>
                            </p:stCondLst>
                            <p:childTnLst>
                              <p:par>
                                <p:cTn id="19" presetID="10"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3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3000"/>
                                        <p:tgtEl>
                                          <p:spTgt spid="8"/>
                                        </p:tgtEl>
                                      </p:cBhvr>
                                    </p:animEffect>
                                  </p:childTnLst>
                                </p:cTn>
                              </p:par>
                            </p:childTnLst>
                          </p:cTn>
                        </p:par>
                        <p:par>
                          <p:cTn id="25" fill="hold">
                            <p:stCondLst>
                              <p:cond delay="9000"/>
                            </p:stCondLst>
                            <p:childTnLst>
                              <p:par>
                                <p:cTn id="26" presetID="31" presetClass="exit" presetSubtype="0" fill="hold" grpId="1" nodeType="afterEffect">
                                  <p:stCondLst>
                                    <p:cond delay="45000"/>
                                  </p:stCondLst>
                                  <p:childTnLst>
                                    <p:anim calcmode="lin" valueType="num">
                                      <p:cBhvr>
                                        <p:cTn id="27" dur="2000"/>
                                        <p:tgtEl>
                                          <p:spTgt spid="7"/>
                                        </p:tgtEl>
                                        <p:attrNameLst>
                                          <p:attrName>ppt_w</p:attrName>
                                        </p:attrNameLst>
                                      </p:cBhvr>
                                      <p:tavLst>
                                        <p:tav tm="0">
                                          <p:val>
                                            <p:strVal val="ppt_w"/>
                                          </p:val>
                                        </p:tav>
                                        <p:tav tm="100000">
                                          <p:val>
                                            <p:fltVal val="0"/>
                                          </p:val>
                                        </p:tav>
                                      </p:tavLst>
                                    </p:anim>
                                    <p:anim calcmode="lin" valueType="num">
                                      <p:cBhvr>
                                        <p:cTn id="28" dur="2000"/>
                                        <p:tgtEl>
                                          <p:spTgt spid="7"/>
                                        </p:tgtEl>
                                        <p:attrNameLst>
                                          <p:attrName>ppt_h</p:attrName>
                                        </p:attrNameLst>
                                      </p:cBhvr>
                                      <p:tavLst>
                                        <p:tav tm="0">
                                          <p:val>
                                            <p:strVal val="ppt_h"/>
                                          </p:val>
                                        </p:tav>
                                        <p:tav tm="100000">
                                          <p:val>
                                            <p:fltVal val="0"/>
                                          </p:val>
                                        </p:tav>
                                      </p:tavLst>
                                    </p:anim>
                                    <p:anim calcmode="lin" valueType="num">
                                      <p:cBhvr>
                                        <p:cTn id="29" dur="2000"/>
                                        <p:tgtEl>
                                          <p:spTgt spid="7"/>
                                        </p:tgtEl>
                                        <p:attrNameLst>
                                          <p:attrName>style.rotation</p:attrName>
                                        </p:attrNameLst>
                                      </p:cBhvr>
                                      <p:tavLst>
                                        <p:tav tm="0">
                                          <p:val>
                                            <p:fltVal val="0"/>
                                          </p:val>
                                        </p:tav>
                                        <p:tav tm="100000">
                                          <p:val>
                                            <p:fltVal val="90"/>
                                          </p:val>
                                        </p:tav>
                                      </p:tavLst>
                                    </p:anim>
                                    <p:animEffect transition="out" filter="fade">
                                      <p:cBhvr>
                                        <p:cTn id="30" dur="2000"/>
                                        <p:tgtEl>
                                          <p:spTgt spid="7"/>
                                        </p:tgtEl>
                                      </p:cBhvr>
                                    </p:animEffect>
                                    <p:set>
                                      <p:cBhvr>
                                        <p:cTn id="31" dur="1" fill="hold">
                                          <p:stCondLst>
                                            <p:cond delay="1999"/>
                                          </p:stCondLst>
                                        </p:cTn>
                                        <p:tgtEl>
                                          <p:spTgt spid="7"/>
                                        </p:tgtEl>
                                        <p:attrNameLst>
                                          <p:attrName>style.visibility</p:attrName>
                                        </p:attrNameLst>
                                      </p:cBhvr>
                                      <p:to>
                                        <p:strVal val="hidden"/>
                                      </p:to>
                                    </p:set>
                                  </p:childTnLst>
                                </p:cTn>
                              </p:par>
                              <p:par>
                                <p:cTn id="32" presetID="31" presetClass="exit" presetSubtype="0" fill="hold" grpId="1" nodeType="withEffect">
                                  <p:stCondLst>
                                    <p:cond delay="45000"/>
                                  </p:stCondLst>
                                  <p:childTnLst>
                                    <p:anim calcmode="lin" valueType="num">
                                      <p:cBhvr>
                                        <p:cTn id="33" dur="2000"/>
                                        <p:tgtEl>
                                          <p:spTgt spid="8"/>
                                        </p:tgtEl>
                                        <p:attrNameLst>
                                          <p:attrName>ppt_w</p:attrName>
                                        </p:attrNameLst>
                                      </p:cBhvr>
                                      <p:tavLst>
                                        <p:tav tm="0">
                                          <p:val>
                                            <p:strVal val="ppt_w"/>
                                          </p:val>
                                        </p:tav>
                                        <p:tav tm="100000">
                                          <p:val>
                                            <p:fltVal val="0"/>
                                          </p:val>
                                        </p:tav>
                                      </p:tavLst>
                                    </p:anim>
                                    <p:anim calcmode="lin" valueType="num">
                                      <p:cBhvr>
                                        <p:cTn id="34" dur="2000"/>
                                        <p:tgtEl>
                                          <p:spTgt spid="8"/>
                                        </p:tgtEl>
                                        <p:attrNameLst>
                                          <p:attrName>ppt_h</p:attrName>
                                        </p:attrNameLst>
                                      </p:cBhvr>
                                      <p:tavLst>
                                        <p:tav tm="0">
                                          <p:val>
                                            <p:strVal val="ppt_h"/>
                                          </p:val>
                                        </p:tav>
                                        <p:tav tm="100000">
                                          <p:val>
                                            <p:fltVal val="0"/>
                                          </p:val>
                                        </p:tav>
                                      </p:tavLst>
                                    </p:anim>
                                    <p:anim calcmode="lin" valueType="num">
                                      <p:cBhvr>
                                        <p:cTn id="35" dur="2000"/>
                                        <p:tgtEl>
                                          <p:spTgt spid="8"/>
                                        </p:tgtEl>
                                        <p:attrNameLst>
                                          <p:attrName>style.rotation</p:attrName>
                                        </p:attrNameLst>
                                      </p:cBhvr>
                                      <p:tavLst>
                                        <p:tav tm="0">
                                          <p:val>
                                            <p:fltVal val="0"/>
                                          </p:val>
                                        </p:tav>
                                        <p:tav tm="100000">
                                          <p:val>
                                            <p:fltVal val="90"/>
                                          </p:val>
                                        </p:tav>
                                      </p:tavLst>
                                    </p:anim>
                                    <p:animEffect transition="out" filter="fade">
                                      <p:cBhvr>
                                        <p:cTn id="36" dur="2000"/>
                                        <p:tgtEl>
                                          <p:spTgt spid="8"/>
                                        </p:tgtEl>
                                      </p:cBhvr>
                                    </p:animEffect>
                                    <p:set>
                                      <p:cBhvr>
                                        <p:cTn id="37" dur="1" fill="hold">
                                          <p:stCondLst>
                                            <p:cond delay="1999"/>
                                          </p:stCondLst>
                                        </p:cTn>
                                        <p:tgtEl>
                                          <p:spTgt spid="8"/>
                                        </p:tgtEl>
                                        <p:attrNameLst>
                                          <p:attrName>style.visibility</p:attrName>
                                        </p:attrNameLst>
                                      </p:cBhvr>
                                      <p:to>
                                        <p:strVal val="hidden"/>
                                      </p:to>
                                    </p:set>
                                  </p:childTnLst>
                                </p:cTn>
                              </p:par>
                              <p:par>
                                <p:cTn id="38" presetID="21" presetClass="entr" presetSubtype="1" fill="hold" grpId="0" nodeType="withEffect">
                                  <p:stCondLst>
                                    <p:cond delay="45000"/>
                                  </p:stCondLst>
                                  <p:childTnLst>
                                    <p:set>
                                      <p:cBhvr>
                                        <p:cTn id="39" dur="1" fill="hold">
                                          <p:stCondLst>
                                            <p:cond delay="0"/>
                                          </p:stCondLst>
                                        </p:cTn>
                                        <p:tgtEl>
                                          <p:spTgt spid="10"/>
                                        </p:tgtEl>
                                        <p:attrNameLst>
                                          <p:attrName>style.visibility</p:attrName>
                                        </p:attrNameLst>
                                      </p:cBhvr>
                                      <p:to>
                                        <p:strVal val="visible"/>
                                      </p:to>
                                    </p:set>
                                    <p:animEffect transition="in" filter="wheel(1)">
                                      <p:cBhvr>
                                        <p:cTn id="40" dur="2000"/>
                                        <p:tgtEl>
                                          <p:spTgt spid="10"/>
                                        </p:tgtEl>
                                      </p:cBhvr>
                                    </p:animEffect>
                                  </p:childTnLst>
                                </p:cTn>
                              </p:par>
                              <p:par>
                                <p:cTn id="41" presetID="21" presetClass="entr" presetSubtype="1" fill="hold" grpId="0" nodeType="withEffect">
                                  <p:stCondLst>
                                    <p:cond delay="45000"/>
                                  </p:stCondLst>
                                  <p:childTnLst>
                                    <p:set>
                                      <p:cBhvr>
                                        <p:cTn id="42" dur="1" fill="hold">
                                          <p:stCondLst>
                                            <p:cond delay="0"/>
                                          </p:stCondLst>
                                        </p:cTn>
                                        <p:tgtEl>
                                          <p:spTgt spid="11"/>
                                        </p:tgtEl>
                                        <p:attrNameLst>
                                          <p:attrName>style.visibility</p:attrName>
                                        </p:attrNameLst>
                                      </p:cBhvr>
                                      <p:to>
                                        <p:strVal val="visible"/>
                                      </p:to>
                                    </p:set>
                                    <p:animEffect transition="in" filter="wheel(1)">
                                      <p:cBhvr>
                                        <p:cTn id="43" dur="2000"/>
                                        <p:tgtEl>
                                          <p:spTgt spid="11"/>
                                        </p:tgtEl>
                                      </p:cBhvr>
                                    </p:animEffect>
                                  </p:childTnLst>
                                </p:cTn>
                              </p:par>
                            </p:childTnLst>
                          </p:cTn>
                        </p:par>
                        <p:par>
                          <p:cTn id="44" fill="hold">
                            <p:stCondLst>
                              <p:cond delay="56000"/>
                            </p:stCondLst>
                            <p:childTnLst>
                              <p:par>
                                <p:cTn id="45" presetID="31" presetClass="exit" presetSubtype="0" fill="hold" grpId="1" nodeType="afterEffect">
                                  <p:stCondLst>
                                    <p:cond delay="4000"/>
                                  </p:stCondLst>
                                  <p:childTnLst>
                                    <p:anim calcmode="lin" valueType="num">
                                      <p:cBhvr>
                                        <p:cTn id="46" dur="2000"/>
                                        <p:tgtEl>
                                          <p:spTgt spid="10"/>
                                        </p:tgtEl>
                                        <p:attrNameLst>
                                          <p:attrName>ppt_w</p:attrName>
                                        </p:attrNameLst>
                                      </p:cBhvr>
                                      <p:tavLst>
                                        <p:tav tm="0">
                                          <p:val>
                                            <p:strVal val="ppt_w"/>
                                          </p:val>
                                        </p:tav>
                                        <p:tav tm="100000">
                                          <p:val>
                                            <p:fltVal val="0"/>
                                          </p:val>
                                        </p:tav>
                                      </p:tavLst>
                                    </p:anim>
                                    <p:anim calcmode="lin" valueType="num">
                                      <p:cBhvr>
                                        <p:cTn id="47" dur="2000"/>
                                        <p:tgtEl>
                                          <p:spTgt spid="10"/>
                                        </p:tgtEl>
                                        <p:attrNameLst>
                                          <p:attrName>ppt_h</p:attrName>
                                        </p:attrNameLst>
                                      </p:cBhvr>
                                      <p:tavLst>
                                        <p:tav tm="0">
                                          <p:val>
                                            <p:strVal val="ppt_h"/>
                                          </p:val>
                                        </p:tav>
                                        <p:tav tm="100000">
                                          <p:val>
                                            <p:fltVal val="0"/>
                                          </p:val>
                                        </p:tav>
                                      </p:tavLst>
                                    </p:anim>
                                    <p:anim calcmode="lin" valueType="num">
                                      <p:cBhvr>
                                        <p:cTn id="48" dur="2000"/>
                                        <p:tgtEl>
                                          <p:spTgt spid="10"/>
                                        </p:tgtEl>
                                        <p:attrNameLst>
                                          <p:attrName>style.rotation</p:attrName>
                                        </p:attrNameLst>
                                      </p:cBhvr>
                                      <p:tavLst>
                                        <p:tav tm="0">
                                          <p:val>
                                            <p:fltVal val="0"/>
                                          </p:val>
                                        </p:tav>
                                        <p:tav tm="100000">
                                          <p:val>
                                            <p:fltVal val="90"/>
                                          </p:val>
                                        </p:tav>
                                      </p:tavLst>
                                    </p:anim>
                                    <p:animEffect transition="out" filter="fade">
                                      <p:cBhvr>
                                        <p:cTn id="49" dur="2000"/>
                                        <p:tgtEl>
                                          <p:spTgt spid="10"/>
                                        </p:tgtEl>
                                      </p:cBhvr>
                                    </p:animEffect>
                                    <p:set>
                                      <p:cBhvr>
                                        <p:cTn id="50" dur="1" fill="hold">
                                          <p:stCondLst>
                                            <p:cond delay="1999"/>
                                          </p:stCondLst>
                                        </p:cTn>
                                        <p:tgtEl>
                                          <p:spTgt spid="10"/>
                                        </p:tgtEl>
                                        <p:attrNameLst>
                                          <p:attrName>style.visibility</p:attrName>
                                        </p:attrNameLst>
                                      </p:cBhvr>
                                      <p:to>
                                        <p:strVal val="hidden"/>
                                      </p:to>
                                    </p:set>
                                  </p:childTnLst>
                                </p:cTn>
                              </p:par>
                              <p:par>
                                <p:cTn id="51" presetID="31" presetClass="exit" presetSubtype="0" fill="hold" grpId="1" nodeType="withEffect">
                                  <p:stCondLst>
                                    <p:cond delay="4000"/>
                                  </p:stCondLst>
                                  <p:childTnLst>
                                    <p:anim calcmode="lin" valueType="num">
                                      <p:cBhvr>
                                        <p:cTn id="52" dur="2000"/>
                                        <p:tgtEl>
                                          <p:spTgt spid="11"/>
                                        </p:tgtEl>
                                        <p:attrNameLst>
                                          <p:attrName>ppt_w</p:attrName>
                                        </p:attrNameLst>
                                      </p:cBhvr>
                                      <p:tavLst>
                                        <p:tav tm="0">
                                          <p:val>
                                            <p:strVal val="ppt_w"/>
                                          </p:val>
                                        </p:tav>
                                        <p:tav tm="100000">
                                          <p:val>
                                            <p:fltVal val="0"/>
                                          </p:val>
                                        </p:tav>
                                      </p:tavLst>
                                    </p:anim>
                                    <p:anim calcmode="lin" valueType="num">
                                      <p:cBhvr>
                                        <p:cTn id="53" dur="2000"/>
                                        <p:tgtEl>
                                          <p:spTgt spid="11"/>
                                        </p:tgtEl>
                                        <p:attrNameLst>
                                          <p:attrName>ppt_h</p:attrName>
                                        </p:attrNameLst>
                                      </p:cBhvr>
                                      <p:tavLst>
                                        <p:tav tm="0">
                                          <p:val>
                                            <p:strVal val="ppt_h"/>
                                          </p:val>
                                        </p:tav>
                                        <p:tav tm="100000">
                                          <p:val>
                                            <p:fltVal val="0"/>
                                          </p:val>
                                        </p:tav>
                                      </p:tavLst>
                                    </p:anim>
                                    <p:anim calcmode="lin" valueType="num">
                                      <p:cBhvr>
                                        <p:cTn id="54" dur="2000"/>
                                        <p:tgtEl>
                                          <p:spTgt spid="11"/>
                                        </p:tgtEl>
                                        <p:attrNameLst>
                                          <p:attrName>style.rotation</p:attrName>
                                        </p:attrNameLst>
                                      </p:cBhvr>
                                      <p:tavLst>
                                        <p:tav tm="0">
                                          <p:val>
                                            <p:fltVal val="0"/>
                                          </p:val>
                                        </p:tav>
                                        <p:tav tm="100000">
                                          <p:val>
                                            <p:fltVal val="90"/>
                                          </p:val>
                                        </p:tav>
                                      </p:tavLst>
                                    </p:anim>
                                    <p:animEffect transition="out" filter="fade">
                                      <p:cBhvr>
                                        <p:cTn id="55" dur="2000"/>
                                        <p:tgtEl>
                                          <p:spTgt spid="11"/>
                                        </p:tgtEl>
                                      </p:cBhvr>
                                    </p:animEffect>
                                    <p:set>
                                      <p:cBhvr>
                                        <p:cTn id="56" dur="1" fill="hold">
                                          <p:stCondLst>
                                            <p:cond delay="1999"/>
                                          </p:stCondLst>
                                        </p:cTn>
                                        <p:tgtEl>
                                          <p:spTgt spid="11"/>
                                        </p:tgtEl>
                                        <p:attrNameLst>
                                          <p:attrName>style.visibility</p:attrName>
                                        </p:attrNameLst>
                                      </p:cBhvr>
                                      <p:to>
                                        <p:strVal val="hidden"/>
                                      </p:to>
                                    </p:set>
                                  </p:childTnLst>
                                </p:cTn>
                              </p:par>
                              <p:par>
                                <p:cTn id="57" presetID="21" presetClass="entr" presetSubtype="1" fill="hold" grpId="0" nodeType="withEffect">
                                  <p:stCondLst>
                                    <p:cond delay="4000"/>
                                  </p:stCondLst>
                                  <p:childTnLst>
                                    <p:set>
                                      <p:cBhvr>
                                        <p:cTn id="58" dur="1" fill="hold">
                                          <p:stCondLst>
                                            <p:cond delay="0"/>
                                          </p:stCondLst>
                                        </p:cTn>
                                        <p:tgtEl>
                                          <p:spTgt spid="12"/>
                                        </p:tgtEl>
                                        <p:attrNameLst>
                                          <p:attrName>style.visibility</p:attrName>
                                        </p:attrNameLst>
                                      </p:cBhvr>
                                      <p:to>
                                        <p:strVal val="visible"/>
                                      </p:to>
                                    </p:set>
                                    <p:animEffect transition="in" filter="wheel(1)">
                                      <p:cBhvr>
                                        <p:cTn id="59" dur="2000"/>
                                        <p:tgtEl>
                                          <p:spTgt spid="12"/>
                                        </p:tgtEl>
                                      </p:cBhvr>
                                    </p:animEffect>
                                  </p:childTnLst>
                                </p:cTn>
                              </p:par>
                            </p:childTnLst>
                          </p:cTn>
                        </p:par>
                        <p:par>
                          <p:cTn id="60" fill="hold">
                            <p:stCondLst>
                              <p:cond delay="62000"/>
                            </p:stCondLst>
                            <p:childTnLst>
                              <p:par>
                                <p:cTn id="61" presetID="31" presetClass="exit" presetSubtype="0" fill="hold" grpId="1" nodeType="afterEffect">
                                  <p:stCondLst>
                                    <p:cond delay="4000"/>
                                  </p:stCondLst>
                                  <p:childTnLst>
                                    <p:anim calcmode="lin" valueType="num">
                                      <p:cBhvr>
                                        <p:cTn id="62" dur="2000"/>
                                        <p:tgtEl>
                                          <p:spTgt spid="12"/>
                                        </p:tgtEl>
                                        <p:attrNameLst>
                                          <p:attrName>ppt_w</p:attrName>
                                        </p:attrNameLst>
                                      </p:cBhvr>
                                      <p:tavLst>
                                        <p:tav tm="0">
                                          <p:val>
                                            <p:strVal val="ppt_w"/>
                                          </p:val>
                                        </p:tav>
                                        <p:tav tm="100000">
                                          <p:val>
                                            <p:fltVal val="0"/>
                                          </p:val>
                                        </p:tav>
                                      </p:tavLst>
                                    </p:anim>
                                    <p:anim calcmode="lin" valueType="num">
                                      <p:cBhvr>
                                        <p:cTn id="63" dur="2000"/>
                                        <p:tgtEl>
                                          <p:spTgt spid="12"/>
                                        </p:tgtEl>
                                        <p:attrNameLst>
                                          <p:attrName>ppt_h</p:attrName>
                                        </p:attrNameLst>
                                      </p:cBhvr>
                                      <p:tavLst>
                                        <p:tav tm="0">
                                          <p:val>
                                            <p:strVal val="ppt_h"/>
                                          </p:val>
                                        </p:tav>
                                        <p:tav tm="100000">
                                          <p:val>
                                            <p:fltVal val="0"/>
                                          </p:val>
                                        </p:tav>
                                      </p:tavLst>
                                    </p:anim>
                                    <p:anim calcmode="lin" valueType="num">
                                      <p:cBhvr>
                                        <p:cTn id="64" dur="2000"/>
                                        <p:tgtEl>
                                          <p:spTgt spid="12"/>
                                        </p:tgtEl>
                                        <p:attrNameLst>
                                          <p:attrName>style.rotation</p:attrName>
                                        </p:attrNameLst>
                                      </p:cBhvr>
                                      <p:tavLst>
                                        <p:tav tm="0">
                                          <p:val>
                                            <p:fltVal val="0"/>
                                          </p:val>
                                        </p:tav>
                                        <p:tav tm="100000">
                                          <p:val>
                                            <p:fltVal val="90"/>
                                          </p:val>
                                        </p:tav>
                                      </p:tavLst>
                                    </p:anim>
                                    <p:animEffect transition="out" filter="fade">
                                      <p:cBhvr>
                                        <p:cTn id="65" dur="2000"/>
                                        <p:tgtEl>
                                          <p:spTgt spid="12"/>
                                        </p:tgtEl>
                                      </p:cBhvr>
                                    </p:animEffect>
                                    <p:set>
                                      <p:cBhvr>
                                        <p:cTn id="66" dur="1" fill="hold">
                                          <p:stCondLst>
                                            <p:cond delay="1999"/>
                                          </p:stCondLst>
                                        </p:cTn>
                                        <p:tgtEl>
                                          <p:spTgt spid="12"/>
                                        </p:tgtEl>
                                        <p:attrNameLst>
                                          <p:attrName>style.visibility</p:attrName>
                                        </p:attrNameLst>
                                      </p:cBhvr>
                                      <p:to>
                                        <p:strVal val="hidden"/>
                                      </p:to>
                                    </p:set>
                                  </p:childTnLst>
                                </p:cTn>
                              </p:par>
                              <p:par>
                                <p:cTn id="67" presetID="21" presetClass="entr" presetSubtype="1" fill="hold" grpId="0" nodeType="withEffect">
                                  <p:stCondLst>
                                    <p:cond delay="4000"/>
                                  </p:stCondLst>
                                  <p:childTnLst>
                                    <p:set>
                                      <p:cBhvr>
                                        <p:cTn id="68" dur="1" fill="hold">
                                          <p:stCondLst>
                                            <p:cond delay="0"/>
                                          </p:stCondLst>
                                        </p:cTn>
                                        <p:tgtEl>
                                          <p:spTgt spid="13"/>
                                        </p:tgtEl>
                                        <p:attrNameLst>
                                          <p:attrName>style.visibility</p:attrName>
                                        </p:attrNameLst>
                                      </p:cBhvr>
                                      <p:to>
                                        <p:strVal val="visible"/>
                                      </p:to>
                                    </p:set>
                                    <p:animEffect transition="in" filter="wheel(1)">
                                      <p:cBhvr>
                                        <p:cTn id="69" dur="2000"/>
                                        <p:tgtEl>
                                          <p:spTgt spid="13"/>
                                        </p:tgtEl>
                                      </p:cBhvr>
                                    </p:animEffect>
                                  </p:childTnLst>
                                </p:cTn>
                              </p:par>
                            </p:childTnLst>
                          </p:cTn>
                        </p:par>
                        <p:par>
                          <p:cTn id="70" fill="hold">
                            <p:stCondLst>
                              <p:cond delay="68000"/>
                            </p:stCondLst>
                            <p:childTnLst>
                              <p:par>
                                <p:cTn id="71" presetID="31" presetClass="exit" presetSubtype="0" fill="hold" grpId="1" nodeType="afterEffect">
                                  <p:stCondLst>
                                    <p:cond delay="4000"/>
                                  </p:stCondLst>
                                  <p:childTnLst>
                                    <p:anim calcmode="lin" valueType="num">
                                      <p:cBhvr>
                                        <p:cTn id="72" dur="2000"/>
                                        <p:tgtEl>
                                          <p:spTgt spid="13"/>
                                        </p:tgtEl>
                                        <p:attrNameLst>
                                          <p:attrName>ppt_w</p:attrName>
                                        </p:attrNameLst>
                                      </p:cBhvr>
                                      <p:tavLst>
                                        <p:tav tm="0">
                                          <p:val>
                                            <p:strVal val="ppt_w"/>
                                          </p:val>
                                        </p:tav>
                                        <p:tav tm="100000">
                                          <p:val>
                                            <p:fltVal val="0"/>
                                          </p:val>
                                        </p:tav>
                                      </p:tavLst>
                                    </p:anim>
                                    <p:anim calcmode="lin" valueType="num">
                                      <p:cBhvr>
                                        <p:cTn id="73" dur="2000"/>
                                        <p:tgtEl>
                                          <p:spTgt spid="13"/>
                                        </p:tgtEl>
                                        <p:attrNameLst>
                                          <p:attrName>ppt_h</p:attrName>
                                        </p:attrNameLst>
                                      </p:cBhvr>
                                      <p:tavLst>
                                        <p:tav tm="0">
                                          <p:val>
                                            <p:strVal val="ppt_h"/>
                                          </p:val>
                                        </p:tav>
                                        <p:tav tm="100000">
                                          <p:val>
                                            <p:fltVal val="0"/>
                                          </p:val>
                                        </p:tav>
                                      </p:tavLst>
                                    </p:anim>
                                    <p:anim calcmode="lin" valueType="num">
                                      <p:cBhvr>
                                        <p:cTn id="74" dur="2000"/>
                                        <p:tgtEl>
                                          <p:spTgt spid="13"/>
                                        </p:tgtEl>
                                        <p:attrNameLst>
                                          <p:attrName>style.rotation</p:attrName>
                                        </p:attrNameLst>
                                      </p:cBhvr>
                                      <p:tavLst>
                                        <p:tav tm="0">
                                          <p:val>
                                            <p:fltVal val="0"/>
                                          </p:val>
                                        </p:tav>
                                        <p:tav tm="100000">
                                          <p:val>
                                            <p:fltVal val="90"/>
                                          </p:val>
                                        </p:tav>
                                      </p:tavLst>
                                    </p:anim>
                                    <p:animEffect transition="out" filter="fade">
                                      <p:cBhvr>
                                        <p:cTn id="75" dur="2000"/>
                                        <p:tgtEl>
                                          <p:spTgt spid="13"/>
                                        </p:tgtEl>
                                      </p:cBhvr>
                                    </p:animEffect>
                                    <p:set>
                                      <p:cBhvr>
                                        <p:cTn id="76" dur="1" fill="hold">
                                          <p:stCondLst>
                                            <p:cond delay="1999"/>
                                          </p:stCondLst>
                                        </p:cTn>
                                        <p:tgtEl>
                                          <p:spTgt spid="13"/>
                                        </p:tgtEl>
                                        <p:attrNameLst>
                                          <p:attrName>style.visibility</p:attrName>
                                        </p:attrNameLst>
                                      </p:cBhvr>
                                      <p:to>
                                        <p:strVal val="hidden"/>
                                      </p:to>
                                    </p:set>
                                  </p:childTnLst>
                                </p:cTn>
                              </p:par>
                              <p:par>
                                <p:cTn id="77" presetID="21" presetClass="entr" presetSubtype="1" fill="hold" grpId="0" nodeType="withEffect">
                                  <p:stCondLst>
                                    <p:cond delay="4000"/>
                                  </p:stCondLst>
                                  <p:childTnLst>
                                    <p:set>
                                      <p:cBhvr>
                                        <p:cTn id="78" dur="1" fill="hold">
                                          <p:stCondLst>
                                            <p:cond delay="0"/>
                                          </p:stCondLst>
                                        </p:cTn>
                                        <p:tgtEl>
                                          <p:spTgt spid="14"/>
                                        </p:tgtEl>
                                        <p:attrNameLst>
                                          <p:attrName>style.visibility</p:attrName>
                                        </p:attrNameLst>
                                      </p:cBhvr>
                                      <p:to>
                                        <p:strVal val="visible"/>
                                      </p:to>
                                    </p:set>
                                    <p:animEffect transition="in" filter="wheel(1)">
                                      <p:cBhvr>
                                        <p:cTn id="79" dur="2000"/>
                                        <p:tgtEl>
                                          <p:spTgt spid="14"/>
                                        </p:tgtEl>
                                      </p:cBhvr>
                                    </p:animEffect>
                                  </p:childTnLst>
                                </p:cTn>
                              </p:par>
                            </p:childTnLst>
                          </p:cTn>
                        </p:par>
                        <p:par>
                          <p:cTn id="80" fill="hold">
                            <p:stCondLst>
                              <p:cond delay="74000"/>
                            </p:stCondLst>
                            <p:childTnLst>
                              <p:par>
                                <p:cTn id="81" presetID="31" presetClass="exit" presetSubtype="0" fill="hold" grpId="1" nodeType="afterEffect">
                                  <p:stCondLst>
                                    <p:cond delay="4000"/>
                                  </p:stCondLst>
                                  <p:childTnLst>
                                    <p:anim calcmode="lin" valueType="num">
                                      <p:cBhvr>
                                        <p:cTn id="82" dur="2000"/>
                                        <p:tgtEl>
                                          <p:spTgt spid="14"/>
                                        </p:tgtEl>
                                        <p:attrNameLst>
                                          <p:attrName>ppt_w</p:attrName>
                                        </p:attrNameLst>
                                      </p:cBhvr>
                                      <p:tavLst>
                                        <p:tav tm="0">
                                          <p:val>
                                            <p:strVal val="ppt_w"/>
                                          </p:val>
                                        </p:tav>
                                        <p:tav tm="100000">
                                          <p:val>
                                            <p:fltVal val="0"/>
                                          </p:val>
                                        </p:tav>
                                      </p:tavLst>
                                    </p:anim>
                                    <p:anim calcmode="lin" valueType="num">
                                      <p:cBhvr>
                                        <p:cTn id="83" dur="2000"/>
                                        <p:tgtEl>
                                          <p:spTgt spid="14"/>
                                        </p:tgtEl>
                                        <p:attrNameLst>
                                          <p:attrName>ppt_h</p:attrName>
                                        </p:attrNameLst>
                                      </p:cBhvr>
                                      <p:tavLst>
                                        <p:tav tm="0">
                                          <p:val>
                                            <p:strVal val="ppt_h"/>
                                          </p:val>
                                        </p:tav>
                                        <p:tav tm="100000">
                                          <p:val>
                                            <p:fltVal val="0"/>
                                          </p:val>
                                        </p:tav>
                                      </p:tavLst>
                                    </p:anim>
                                    <p:anim calcmode="lin" valueType="num">
                                      <p:cBhvr>
                                        <p:cTn id="84" dur="2000"/>
                                        <p:tgtEl>
                                          <p:spTgt spid="14"/>
                                        </p:tgtEl>
                                        <p:attrNameLst>
                                          <p:attrName>style.rotation</p:attrName>
                                        </p:attrNameLst>
                                      </p:cBhvr>
                                      <p:tavLst>
                                        <p:tav tm="0">
                                          <p:val>
                                            <p:fltVal val="0"/>
                                          </p:val>
                                        </p:tav>
                                        <p:tav tm="100000">
                                          <p:val>
                                            <p:fltVal val="90"/>
                                          </p:val>
                                        </p:tav>
                                      </p:tavLst>
                                    </p:anim>
                                    <p:animEffect transition="out" filter="fade">
                                      <p:cBhvr>
                                        <p:cTn id="85" dur="2000"/>
                                        <p:tgtEl>
                                          <p:spTgt spid="14"/>
                                        </p:tgtEl>
                                      </p:cBhvr>
                                    </p:animEffect>
                                    <p:set>
                                      <p:cBhvr>
                                        <p:cTn id="86" dur="1" fill="hold">
                                          <p:stCondLst>
                                            <p:cond delay="1999"/>
                                          </p:stCondLst>
                                        </p:cTn>
                                        <p:tgtEl>
                                          <p:spTgt spid="14"/>
                                        </p:tgtEl>
                                        <p:attrNameLst>
                                          <p:attrName>style.visibility</p:attrName>
                                        </p:attrNameLst>
                                      </p:cBhvr>
                                      <p:to>
                                        <p:strVal val="hidden"/>
                                      </p:to>
                                    </p:set>
                                  </p:childTnLst>
                                </p:cTn>
                              </p:par>
                              <p:par>
                                <p:cTn id="87" presetID="21" presetClass="entr" presetSubtype="1" fill="hold" grpId="0" nodeType="withEffect">
                                  <p:stCondLst>
                                    <p:cond delay="4000"/>
                                  </p:stCondLst>
                                  <p:childTnLst>
                                    <p:set>
                                      <p:cBhvr>
                                        <p:cTn id="88" dur="1" fill="hold">
                                          <p:stCondLst>
                                            <p:cond delay="0"/>
                                          </p:stCondLst>
                                        </p:cTn>
                                        <p:tgtEl>
                                          <p:spTgt spid="15"/>
                                        </p:tgtEl>
                                        <p:attrNameLst>
                                          <p:attrName>style.visibility</p:attrName>
                                        </p:attrNameLst>
                                      </p:cBhvr>
                                      <p:to>
                                        <p:strVal val="visible"/>
                                      </p:to>
                                    </p:set>
                                    <p:animEffect transition="in" filter="wheel(1)">
                                      <p:cBhvr>
                                        <p:cTn id="89" dur="2000"/>
                                        <p:tgtEl>
                                          <p:spTgt spid="15"/>
                                        </p:tgtEl>
                                      </p:cBhvr>
                                    </p:animEffect>
                                  </p:childTnLst>
                                </p:cTn>
                              </p:par>
                              <p:par>
                                <p:cTn id="90" presetID="21" presetClass="entr" presetSubtype="1" fill="hold" grpId="0" nodeType="withEffect">
                                  <p:stCondLst>
                                    <p:cond delay="4000"/>
                                  </p:stCondLst>
                                  <p:childTnLst>
                                    <p:set>
                                      <p:cBhvr>
                                        <p:cTn id="91" dur="1" fill="hold">
                                          <p:stCondLst>
                                            <p:cond delay="0"/>
                                          </p:stCondLst>
                                        </p:cTn>
                                        <p:tgtEl>
                                          <p:spTgt spid="16"/>
                                        </p:tgtEl>
                                        <p:attrNameLst>
                                          <p:attrName>style.visibility</p:attrName>
                                        </p:attrNameLst>
                                      </p:cBhvr>
                                      <p:to>
                                        <p:strVal val="visible"/>
                                      </p:to>
                                    </p:set>
                                    <p:animEffect transition="in" filter="wheel(1)">
                                      <p:cBhvr>
                                        <p:cTn id="92" dur="2000"/>
                                        <p:tgtEl>
                                          <p:spTgt spid="16"/>
                                        </p:tgtEl>
                                      </p:cBhvr>
                                    </p:animEffect>
                                  </p:childTnLst>
                                </p:cTn>
                              </p:par>
                            </p:childTnLst>
                          </p:cTn>
                        </p:par>
                        <p:par>
                          <p:cTn id="93" fill="hold">
                            <p:stCondLst>
                              <p:cond delay="80000"/>
                            </p:stCondLst>
                            <p:childTnLst>
                              <p:par>
                                <p:cTn id="94" presetID="31" presetClass="exit" presetSubtype="0" fill="hold" grpId="1" nodeType="afterEffect">
                                  <p:stCondLst>
                                    <p:cond delay="4000"/>
                                  </p:stCondLst>
                                  <p:childTnLst>
                                    <p:anim calcmode="lin" valueType="num">
                                      <p:cBhvr>
                                        <p:cTn id="95" dur="2000"/>
                                        <p:tgtEl>
                                          <p:spTgt spid="15"/>
                                        </p:tgtEl>
                                        <p:attrNameLst>
                                          <p:attrName>ppt_w</p:attrName>
                                        </p:attrNameLst>
                                      </p:cBhvr>
                                      <p:tavLst>
                                        <p:tav tm="0">
                                          <p:val>
                                            <p:strVal val="ppt_w"/>
                                          </p:val>
                                        </p:tav>
                                        <p:tav tm="100000">
                                          <p:val>
                                            <p:fltVal val="0"/>
                                          </p:val>
                                        </p:tav>
                                      </p:tavLst>
                                    </p:anim>
                                    <p:anim calcmode="lin" valueType="num">
                                      <p:cBhvr>
                                        <p:cTn id="96" dur="2000"/>
                                        <p:tgtEl>
                                          <p:spTgt spid="15"/>
                                        </p:tgtEl>
                                        <p:attrNameLst>
                                          <p:attrName>ppt_h</p:attrName>
                                        </p:attrNameLst>
                                      </p:cBhvr>
                                      <p:tavLst>
                                        <p:tav tm="0">
                                          <p:val>
                                            <p:strVal val="ppt_h"/>
                                          </p:val>
                                        </p:tav>
                                        <p:tav tm="100000">
                                          <p:val>
                                            <p:fltVal val="0"/>
                                          </p:val>
                                        </p:tav>
                                      </p:tavLst>
                                    </p:anim>
                                    <p:anim calcmode="lin" valueType="num">
                                      <p:cBhvr>
                                        <p:cTn id="97" dur="2000"/>
                                        <p:tgtEl>
                                          <p:spTgt spid="15"/>
                                        </p:tgtEl>
                                        <p:attrNameLst>
                                          <p:attrName>style.rotation</p:attrName>
                                        </p:attrNameLst>
                                      </p:cBhvr>
                                      <p:tavLst>
                                        <p:tav tm="0">
                                          <p:val>
                                            <p:fltVal val="0"/>
                                          </p:val>
                                        </p:tav>
                                        <p:tav tm="100000">
                                          <p:val>
                                            <p:fltVal val="90"/>
                                          </p:val>
                                        </p:tav>
                                      </p:tavLst>
                                    </p:anim>
                                    <p:animEffect transition="out" filter="fade">
                                      <p:cBhvr>
                                        <p:cTn id="98" dur="2000"/>
                                        <p:tgtEl>
                                          <p:spTgt spid="15"/>
                                        </p:tgtEl>
                                      </p:cBhvr>
                                    </p:animEffect>
                                    <p:set>
                                      <p:cBhvr>
                                        <p:cTn id="99" dur="1" fill="hold">
                                          <p:stCondLst>
                                            <p:cond delay="1999"/>
                                          </p:stCondLst>
                                        </p:cTn>
                                        <p:tgtEl>
                                          <p:spTgt spid="15"/>
                                        </p:tgtEl>
                                        <p:attrNameLst>
                                          <p:attrName>style.visibility</p:attrName>
                                        </p:attrNameLst>
                                      </p:cBhvr>
                                      <p:to>
                                        <p:strVal val="hidden"/>
                                      </p:to>
                                    </p:set>
                                  </p:childTnLst>
                                </p:cTn>
                              </p:par>
                              <p:par>
                                <p:cTn id="100" presetID="31" presetClass="exit" presetSubtype="0" fill="hold" grpId="1" nodeType="withEffect">
                                  <p:stCondLst>
                                    <p:cond delay="4000"/>
                                  </p:stCondLst>
                                  <p:childTnLst>
                                    <p:anim calcmode="lin" valueType="num">
                                      <p:cBhvr>
                                        <p:cTn id="101" dur="2000"/>
                                        <p:tgtEl>
                                          <p:spTgt spid="16"/>
                                        </p:tgtEl>
                                        <p:attrNameLst>
                                          <p:attrName>ppt_w</p:attrName>
                                        </p:attrNameLst>
                                      </p:cBhvr>
                                      <p:tavLst>
                                        <p:tav tm="0">
                                          <p:val>
                                            <p:strVal val="ppt_w"/>
                                          </p:val>
                                        </p:tav>
                                        <p:tav tm="100000">
                                          <p:val>
                                            <p:fltVal val="0"/>
                                          </p:val>
                                        </p:tav>
                                      </p:tavLst>
                                    </p:anim>
                                    <p:anim calcmode="lin" valueType="num">
                                      <p:cBhvr>
                                        <p:cTn id="102" dur="2000"/>
                                        <p:tgtEl>
                                          <p:spTgt spid="16"/>
                                        </p:tgtEl>
                                        <p:attrNameLst>
                                          <p:attrName>ppt_h</p:attrName>
                                        </p:attrNameLst>
                                      </p:cBhvr>
                                      <p:tavLst>
                                        <p:tav tm="0">
                                          <p:val>
                                            <p:strVal val="ppt_h"/>
                                          </p:val>
                                        </p:tav>
                                        <p:tav tm="100000">
                                          <p:val>
                                            <p:fltVal val="0"/>
                                          </p:val>
                                        </p:tav>
                                      </p:tavLst>
                                    </p:anim>
                                    <p:anim calcmode="lin" valueType="num">
                                      <p:cBhvr>
                                        <p:cTn id="103" dur="2000"/>
                                        <p:tgtEl>
                                          <p:spTgt spid="16"/>
                                        </p:tgtEl>
                                        <p:attrNameLst>
                                          <p:attrName>style.rotation</p:attrName>
                                        </p:attrNameLst>
                                      </p:cBhvr>
                                      <p:tavLst>
                                        <p:tav tm="0">
                                          <p:val>
                                            <p:fltVal val="0"/>
                                          </p:val>
                                        </p:tav>
                                        <p:tav tm="100000">
                                          <p:val>
                                            <p:fltVal val="90"/>
                                          </p:val>
                                        </p:tav>
                                      </p:tavLst>
                                    </p:anim>
                                    <p:animEffect transition="out" filter="fade">
                                      <p:cBhvr>
                                        <p:cTn id="104" dur="2000"/>
                                        <p:tgtEl>
                                          <p:spTgt spid="16"/>
                                        </p:tgtEl>
                                      </p:cBhvr>
                                    </p:animEffect>
                                    <p:set>
                                      <p:cBhvr>
                                        <p:cTn id="105" dur="1" fill="hold">
                                          <p:stCondLst>
                                            <p:cond delay="1999"/>
                                          </p:stCondLst>
                                        </p:cTn>
                                        <p:tgtEl>
                                          <p:spTgt spid="16"/>
                                        </p:tgtEl>
                                        <p:attrNameLst>
                                          <p:attrName>style.visibility</p:attrName>
                                        </p:attrNameLst>
                                      </p:cBhvr>
                                      <p:to>
                                        <p:strVal val="hidden"/>
                                      </p:to>
                                    </p:set>
                                  </p:childTnLst>
                                </p:cTn>
                              </p:par>
                              <p:par>
                                <p:cTn id="106" presetID="21" presetClass="entr" presetSubtype="1" fill="hold" grpId="0" nodeType="withEffect">
                                  <p:stCondLst>
                                    <p:cond delay="4000"/>
                                  </p:stCondLst>
                                  <p:childTnLst>
                                    <p:set>
                                      <p:cBhvr>
                                        <p:cTn id="107" dur="1" fill="hold">
                                          <p:stCondLst>
                                            <p:cond delay="0"/>
                                          </p:stCondLst>
                                        </p:cTn>
                                        <p:tgtEl>
                                          <p:spTgt spid="17"/>
                                        </p:tgtEl>
                                        <p:attrNameLst>
                                          <p:attrName>style.visibility</p:attrName>
                                        </p:attrNameLst>
                                      </p:cBhvr>
                                      <p:to>
                                        <p:strVal val="visible"/>
                                      </p:to>
                                    </p:set>
                                    <p:animEffect transition="in" filter="wheel(1)">
                                      <p:cBhvr>
                                        <p:cTn id="108" dur="2000"/>
                                        <p:tgtEl>
                                          <p:spTgt spid="17"/>
                                        </p:tgtEl>
                                      </p:cBhvr>
                                    </p:animEffect>
                                  </p:childTnLst>
                                </p:cTn>
                              </p:par>
                            </p:childTnLst>
                          </p:cTn>
                        </p:par>
                        <p:par>
                          <p:cTn id="109" fill="hold">
                            <p:stCondLst>
                              <p:cond delay="86000"/>
                            </p:stCondLst>
                            <p:childTnLst>
                              <p:par>
                                <p:cTn id="110" presetID="31" presetClass="exit" presetSubtype="0" fill="hold" grpId="1" nodeType="afterEffect">
                                  <p:stCondLst>
                                    <p:cond delay="4000"/>
                                  </p:stCondLst>
                                  <p:childTnLst>
                                    <p:anim calcmode="lin" valueType="num">
                                      <p:cBhvr>
                                        <p:cTn id="111" dur="2000"/>
                                        <p:tgtEl>
                                          <p:spTgt spid="17"/>
                                        </p:tgtEl>
                                        <p:attrNameLst>
                                          <p:attrName>ppt_w</p:attrName>
                                        </p:attrNameLst>
                                      </p:cBhvr>
                                      <p:tavLst>
                                        <p:tav tm="0">
                                          <p:val>
                                            <p:strVal val="ppt_w"/>
                                          </p:val>
                                        </p:tav>
                                        <p:tav tm="100000">
                                          <p:val>
                                            <p:fltVal val="0"/>
                                          </p:val>
                                        </p:tav>
                                      </p:tavLst>
                                    </p:anim>
                                    <p:anim calcmode="lin" valueType="num">
                                      <p:cBhvr>
                                        <p:cTn id="112" dur="2000"/>
                                        <p:tgtEl>
                                          <p:spTgt spid="17"/>
                                        </p:tgtEl>
                                        <p:attrNameLst>
                                          <p:attrName>ppt_h</p:attrName>
                                        </p:attrNameLst>
                                      </p:cBhvr>
                                      <p:tavLst>
                                        <p:tav tm="0">
                                          <p:val>
                                            <p:strVal val="ppt_h"/>
                                          </p:val>
                                        </p:tav>
                                        <p:tav tm="100000">
                                          <p:val>
                                            <p:fltVal val="0"/>
                                          </p:val>
                                        </p:tav>
                                      </p:tavLst>
                                    </p:anim>
                                    <p:anim calcmode="lin" valueType="num">
                                      <p:cBhvr>
                                        <p:cTn id="113" dur="2000"/>
                                        <p:tgtEl>
                                          <p:spTgt spid="17"/>
                                        </p:tgtEl>
                                        <p:attrNameLst>
                                          <p:attrName>style.rotation</p:attrName>
                                        </p:attrNameLst>
                                      </p:cBhvr>
                                      <p:tavLst>
                                        <p:tav tm="0">
                                          <p:val>
                                            <p:fltVal val="0"/>
                                          </p:val>
                                        </p:tav>
                                        <p:tav tm="100000">
                                          <p:val>
                                            <p:fltVal val="90"/>
                                          </p:val>
                                        </p:tav>
                                      </p:tavLst>
                                    </p:anim>
                                    <p:animEffect transition="out" filter="fade">
                                      <p:cBhvr>
                                        <p:cTn id="114" dur="2000"/>
                                        <p:tgtEl>
                                          <p:spTgt spid="17"/>
                                        </p:tgtEl>
                                      </p:cBhvr>
                                    </p:animEffect>
                                    <p:set>
                                      <p:cBhvr>
                                        <p:cTn id="115" dur="1" fill="hold">
                                          <p:stCondLst>
                                            <p:cond delay="1999"/>
                                          </p:stCondLst>
                                        </p:cTn>
                                        <p:tgtEl>
                                          <p:spTgt spid="17"/>
                                        </p:tgtEl>
                                        <p:attrNameLst>
                                          <p:attrName>style.visibility</p:attrName>
                                        </p:attrNameLst>
                                      </p:cBhvr>
                                      <p:to>
                                        <p:strVal val="hidden"/>
                                      </p:to>
                                    </p:set>
                                  </p:childTnLst>
                                </p:cTn>
                              </p:par>
                              <p:par>
                                <p:cTn id="116" presetID="21" presetClass="entr" presetSubtype="1" fill="hold" grpId="0" nodeType="withEffect">
                                  <p:stCondLst>
                                    <p:cond delay="4000"/>
                                  </p:stCondLst>
                                  <p:childTnLst>
                                    <p:set>
                                      <p:cBhvr>
                                        <p:cTn id="117" dur="1" fill="hold">
                                          <p:stCondLst>
                                            <p:cond delay="0"/>
                                          </p:stCondLst>
                                        </p:cTn>
                                        <p:tgtEl>
                                          <p:spTgt spid="18"/>
                                        </p:tgtEl>
                                        <p:attrNameLst>
                                          <p:attrName>style.visibility</p:attrName>
                                        </p:attrNameLst>
                                      </p:cBhvr>
                                      <p:to>
                                        <p:strVal val="visible"/>
                                      </p:to>
                                    </p:set>
                                    <p:animEffect transition="in" filter="wheel(1)">
                                      <p:cBhvr>
                                        <p:cTn id="118" dur="2000"/>
                                        <p:tgtEl>
                                          <p:spTgt spid="18"/>
                                        </p:tgtEl>
                                      </p:cBhvr>
                                    </p:animEffect>
                                  </p:childTnLst>
                                </p:cTn>
                              </p:par>
                            </p:childTnLst>
                          </p:cTn>
                        </p:par>
                        <p:par>
                          <p:cTn id="119" fill="hold">
                            <p:stCondLst>
                              <p:cond delay="92000"/>
                            </p:stCondLst>
                            <p:childTnLst>
                              <p:par>
                                <p:cTn id="120" presetID="31" presetClass="exit" presetSubtype="0" fill="hold" grpId="1" nodeType="afterEffect">
                                  <p:stCondLst>
                                    <p:cond delay="4000"/>
                                  </p:stCondLst>
                                  <p:childTnLst>
                                    <p:anim calcmode="lin" valueType="num">
                                      <p:cBhvr>
                                        <p:cTn id="121" dur="2000"/>
                                        <p:tgtEl>
                                          <p:spTgt spid="18"/>
                                        </p:tgtEl>
                                        <p:attrNameLst>
                                          <p:attrName>ppt_w</p:attrName>
                                        </p:attrNameLst>
                                      </p:cBhvr>
                                      <p:tavLst>
                                        <p:tav tm="0">
                                          <p:val>
                                            <p:strVal val="ppt_w"/>
                                          </p:val>
                                        </p:tav>
                                        <p:tav tm="100000">
                                          <p:val>
                                            <p:fltVal val="0"/>
                                          </p:val>
                                        </p:tav>
                                      </p:tavLst>
                                    </p:anim>
                                    <p:anim calcmode="lin" valueType="num">
                                      <p:cBhvr>
                                        <p:cTn id="122" dur="2000"/>
                                        <p:tgtEl>
                                          <p:spTgt spid="18"/>
                                        </p:tgtEl>
                                        <p:attrNameLst>
                                          <p:attrName>ppt_h</p:attrName>
                                        </p:attrNameLst>
                                      </p:cBhvr>
                                      <p:tavLst>
                                        <p:tav tm="0">
                                          <p:val>
                                            <p:strVal val="ppt_h"/>
                                          </p:val>
                                        </p:tav>
                                        <p:tav tm="100000">
                                          <p:val>
                                            <p:fltVal val="0"/>
                                          </p:val>
                                        </p:tav>
                                      </p:tavLst>
                                    </p:anim>
                                    <p:anim calcmode="lin" valueType="num">
                                      <p:cBhvr>
                                        <p:cTn id="123" dur="2000"/>
                                        <p:tgtEl>
                                          <p:spTgt spid="18"/>
                                        </p:tgtEl>
                                        <p:attrNameLst>
                                          <p:attrName>style.rotation</p:attrName>
                                        </p:attrNameLst>
                                      </p:cBhvr>
                                      <p:tavLst>
                                        <p:tav tm="0">
                                          <p:val>
                                            <p:fltVal val="0"/>
                                          </p:val>
                                        </p:tav>
                                        <p:tav tm="100000">
                                          <p:val>
                                            <p:fltVal val="90"/>
                                          </p:val>
                                        </p:tav>
                                      </p:tavLst>
                                    </p:anim>
                                    <p:animEffect transition="out" filter="fade">
                                      <p:cBhvr>
                                        <p:cTn id="124" dur="2000"/>
                                        <p:tgtEl>
                                          <p:spTgt spid="18"/>
                                        </p:tgtEl>
                                      </p:cBhvr>
                                    </p:animEffect>
                                    <p:set>
                                      <p:cBhvr>
                                        <p:cTn id="125" dur="1" fill="hold">
                                          <p:stCondLst>
                                            <p:cond delay="1999"/>
                                          </p:stCondLst>
                                        </p:cTn>
                                        <p:tgtEl>
                                          <p:spTgt spid="18"/>
                                        </p:tgtEl>
                                        <p:attrNameLst>
                                          <p:attrName>style.visibility</p:attrName>
                                        </p:attrNameLst>
                                      </p:cBhvr>
                                      <p:to>
                                        <p:strVal val="hidden"/>
                                      </p:to>
                                    </p:set>
                                  </p:childTnLst>
                                </p:cTn>
                              </p:par>
                              <p:par>
                                <p:cTn id="126" presetID="21" presetClass="entr" presetSubtype="1" fill="hold" grpId="0" nodeType="withEffect">
                                  <p:stCondLst>
                                    <p:cond delay="4000"/>
                                  </p:stCondLst>
                                  <p:childTnLst>
                                    <p:set>
                                      <p:cBhvr>
                                        <p:cTn id="127" dur="1" fill="hold">
                                          <p:stCondLst>
                                            <p:cond delay="0"/>
                                          </p:stCondLst>
                                        </p:cTn>
                                        <p:tgtEl>
                                          <p:spTgt spid="19"/>
                                        </p:tgtEl>
                                        <p:attrNameLst>
                                          <p:attrName>style.visibility</p:attrName>
                                        </p:attrNameLst>
                                      </p:cBhvr>
                                      <p:to>
                                        <p:strVal val="visible"/>
                                      </p:to>
                                    </p:set>
                                    <p:animEffect transition="in" filter="wheel(1)">
                                      <p:cBhvr>
                                        <p:cTn id="128" dur="2000"/>
                                        <p:tgtEl>
                                          <p:spTgt spid="19"/>
                                        </p:tgtEl>
                                      </p:cBhvr>
                                    </p:animEffect>
                                  </p:childTnLst>
                                </p:cTn>
                              </p:par>
                            </p:childTnLst>
                          </p:cTn>
                        </p:par>
                        <p:par>
                          <p:cTn id="129" fill="hold">
                            <p:stCondLst>
                              <p:cond delay="98000"/>
                            </p:stCondLst>
                            <p:childTnLst>
                              <p:par>
                                <p:cTn id="130" presetID="31" presetClass="exit" presetSubtype="0" fill="hold" grpId="1" nodeType="afterEffect">
                                  <p:stCondLst>
                                    <p:cond delay="4000"/>
                                  </p:stCondLst>
                                  <p:childTnLst>
                                    <p:anim calcmode="lin" valueType="num">
                                      <p:cBhvr>
                                        <p:cTn id="131" dur="2000"/>
                                        <p:tgtEl>
                                          <p:spTgt spid="19"/>
                                        </p:tgtEl>
                                        <p:attrNameLst>
                                          <p:attrName>ppt_w</p:attrName>
                                        </p:attrNameLst>
                                      </p:cBhvr>
                                      <p:tavLst>
                                        <p:tav tm="0">
                                          <p:val>
                                            <p:strVal val="ppt_w"/>
                                          </p:val>
                                        </p:tav>
                                        <p:tav tm="100000">
                                          <p:val>
                                            <p:fltVal val="0"/>
                                          </p:val>
                                        </p:tav>
                                      </p:tavLst>
                                    </p:anim>
                                    <p:anim calcmode="lin" valueType="num">
                                      <p:cBhvr>
                                        <p:cTn id="132" dur="2000"/>
                                        <p:tgtEl>
                                          <p:spTgt spid="19"/>
                                        </p:tgtEl>
                                        <p:attrNameLst>
                                          <p:attrName>ppt_h</p:attrName>
                                        </p:attrNameLst>
                                      </p:cBhvr>
                                      <p:tavLst>
                                        <p:tav tm="0">
                                          <p:val>
                                            <p:strVal val="ppt_h"/>
                                          </p:val>
                                        </p:tav>
                                        <p:tav tm="100000">
                                          <p:val>
                                            <p:fltVal val="0"/>
                                          </p:val>
                                        </p:tav>
                                      </p:tavLst>
                                    </p:anim>
                                    <p:anim calcmode="lin" valueType="num">
                                      <p:cBhvr>
                                        <p:cTn id="133" dur="2000"/>
                                        <p:tgtEl>
                                          <p:spTgt spid="19"/>
                                        </p:tgtEl>
                                        <p:attrNameLst>
                                          <p:attrName>style.rotation</p:attrName>
                                        </p:attrNameLst>
                                      </p:cBhvr>
                                      <p:tavLst>
                                        <p:tav tm="0">
                                          <p:val>
                                            <p:fltVal val="0"/>
                                          </p:val>
                                        </p:tav>
                                        <p:tav tm="100000">
                                          <p:val>
                                            <p:fltVal val="90"/>
                                          </p:val>
                                        </p:tav>
                                      </p:tavLst>
                                    </p:anim>
                                    <p:animEffect transition="out" filter="fade">
                                      <p:cBhvr>
                                        <p:cTn id="134" dur="2000"/>
                                        <p:tgtEl>
                                          <p:spTgt spid="19"/>
                                        </p:tgtEl>
                                      </p:cBhvr>
                                    </p:animEffect>
                                    <p:set>
                                      <p:cBhvr>
                                        <p:cTn id="135" dur="1" fill="hold">
                                          <p:stCondLst>
                                            <p:cond delay="1999"/>
                                          </p:stCondLst>
                                        </p:cTn>
                                        <p:tgtEl>
                                          <p:spTgt spid="19"/>
                                        </p:tgtEl>
                                        <p:attrNameLst>
                                          <p:attrName>style.visibility</p:attrName>
                                        </p:attrNameLst>
                                      </p:cBhvr>
                                      <p:to>
                                        <p:strVal val="hidden"/>
                                      </p:to>
                                    </p:set>
                                  </p:childTnLst>
                                </p:cTn>
                              </p:par>
                              <p:par>
                                <p:cTn id="136" presetID="21" presetClass="entr" presetSubtype="1" fill="hold" grpId="0" nodeType="withEffect">
                                  <p:stCondLst>
                                    <p:cond delay="4000"/>
                                  </p:stCondLst>
                                  <p:childTnLst>
                                    <p:set>
                                      <p:cBhvr>
                                        <p:cTn id="137" dur="1" fill="hold">
                                          <p:stCondLst>
                                            <p:cond delay="0"/>
                                          </p:stCondLst>
                                        </p:cTn>
                                        <p:tgtEl>
                                          <p:spTgt spid="3"/>
                                        </p:tgtEl>
                                        <p:attrNameLst>
                                          <p:attrName>style.visibility</p:attrName>
                                        </p:attrNameLst>
                                      </p:cBhvr>
                                      <p:to>
                                        <p:strVal val="visible"/>
                                      </p:to>
                                    </p:set>
                                    <p:animEffect transition="in" filter="wheel(1)">
                                      <p:cBhvr>
                                        <p:cTn id="138" dur="2000"/>
                                        <p:tgtEl>
                                          <p:spTgt spid="3"/>
                                        </p:tgtEl>
                                      </p:cBhvr>
                                    </p:animEffect>
                                  </p:childTnLst>
                                </p:cTn>
                              </p:par>
                              <p:par>
                                <p:cTn id="139" presetID="21" presetClass="entr" presetSubtype="1" fill="hold" grpId="0" nodeType="withEffect">
                                  <p:stCondLst>
                                    <p:cond delay="4000"/>
                                  </p:stCondLst>
                                  <p:childTnLst>
                                    <p:set>
                                      <p:cBhvr>
                                        <p:cTn id="140" dur="1" fill="hold">
                                          <p:stCondLst>
                                            <p:cond delay="0"/>
                                          </p:stCondLst>
                                        </p:cTn>
                                        <p:tgtEl>
                                          <p:spTgt spid="4"/>
                                        </p:tgtEl>
                                        <p:attrNameLst>
                                          <p:attrName>style.visibility</p:attrName>
                                        </p:attrNameLst>
                                      </p:cBhvr>
                                      <p:to>
                                        <p:strVal val="visible"/>
                                      </p:to>
                                    </p:set>
                                    <p:animEffect transition="in" filter="wheel(1)">
                                      <p:cBhvr>
                                        <p:cTn id="141" dur="2000"/>
                                        <p:tgtEl>
                                          <p:spTgt spid="4"/>
                                        </p:tgtEl>
                                      </p:cBhvr>
                                    </p:animEffect>
                                  </p:childTnLst>
                                </p:cTn>
                              </p:par>
                            </p:childTnLst>
                          </p:cTn>
                        </p:par>
                        <p:par>
                          <p:cTn id="142" fill="hold">
                            <p:stCondLst>
                              <p:cond delay="104000"/>
                            </p:stCondLst>
                            <p:childTnLst>
                              <p:par>
                                <p:cTn id="143" presetID="31" presetClass="exit" presetSubtype="0" fill="hold" grpId="1" nodeType="afterEffect">
                                  <p:stCondLst>
                                    <p:cond delay="4000"/>
                                  </p:stCondLst>
                                  <p:childTnLst>
                                    <p:anim calcmode="lin" valueType="num">
                                      <p:cBhvr>
                                        <p:cTn id="144" dur="2000"/>
                                        <p:tgtEl>
                                          <p:spTgt spid="3"/>
                                        </p:tgtEl>
                                        <p:attrNameLst>
                                          <p:attrName>ppt_w</p:attrName>
                                        </p:attrNameLst>
                                      </p:cBhvr>
                                      <p:tavLst>
                                        <p:tav tm="0">
                                          <p:val>
                                            <p:strVal val="ppt_w"/>
                                          </p:val>
                                        </p:tav>
                                        <p:tav tm="100000">
                                          <p:val>
                                            <p:fltVal val="0"/>
                                          </p:val>
                                        </p:tav>
                                      </p:tavLst>
                                    </p:anim>
                                    <p:anim calcmode="lin" valueType="num">
                                      <p:cBhvr>
                                        <p:cTn id="145" dur="2000"/>
                                        <p:tgtEl>
                                          <p:spTgt spid="3"/>
                                        </p:tgtEl>
                                        <p:attrNameLst>
                                          <p:attrName>ppt_h</p:attrName>
                                        </p:attrNameLst>
                                      </p:cBhvr>
                                      <p:tavLst>
                                        <p:tav tm="0">
                                          <p:val>
                                            <p:strVal val="ppt_h"/>
                                          </p:val>
                                        </p:tav>
                                        <p:tav tm="100000">
                                          <p:val>
                                            <p:fltVal val="0"/>
                                          </p:val>
                                        </p:tav>
                                      </p:tavLst>
                                    </p:anim>
                                    <p:anim calcmode="lin" valueType="num">
                                      <p:cBhvr>
                                        <p:cTn id="146" dur="2000"/>
                                        <p:tgtEl>
                                          <p:spTgt spid="3"/>
                                        </p:tgtEl>
                                        <p:attrNameLst>
                                          <p:attrName>style.rotation</p:attrName>
                                        </p:attrNameLst>
                                      </p:cBhvr>
                                      <p:tavLst>
                                        <p:tav tm="0">
                                          <p:val>
                                            <p:fltVal val="0"/>
                                          </p:val>
                                        </p:tav>
                                        <p:tav tm="100000">
                                          <p:val>
                                            <p:fltVal val="90"/>
                                          </p:val>
                                        </p:tav>
                                      </p:tavLst>
                                    </p:anim>
                                    <p:animEffect transition="out" filter="fade">
                                      <p:cBhvr>
                                        <p:cTn id="147" dur="2000"/>
                                        <p:tgtEl>
                                          <p:spTgt spid="3"/>
                                        </p:tgtEl>
                                      </p:cBhvr>
                                    </p:animEffect>
                                    <p:set>
                                      <p:cBhvr>
                                        <p:cTn id="148" dur="1" fill="hold">
                                          <p:stCondLst>
                                            <p:cond delay="1999"/>
                                          </p:stCondLst>
                                        </p:cTn>
                                        <p:tgtEl>
                                          <p:spTgt spid="3"/>
                                        </p:tgtEl>
                                        <p:attrNameLst>
                                          <p:attrName>style.visibility</p:attrName>
                                        </p:attrNameLst>
                                      </p:cBhvr>
                                      <p:to>
                                        <p:strVal val="hidden"/>
                                      </p:to>
                                    </p:set>
                                  </p:childTnLst>
                                </p:cTn>
                              </p:par>
                              <p:par>
                                <p:cTn id="149" presetID="31" presetClass="exit" presetSubtype="0" fill="hold" grpId="1" nodeType="withEffect">
                                  <p:stCondLst>
                                    <p:cond delay="4000"/>
                                  </p:stCondLst>
                                  <p:childTnLst>
                                    <p:anim calcmode="lin" valueType="num">
                                      <p:cBhvr>
                                        <p:cTn id="150" dur="2000"/>
                                        <p:tgtEl>
                                          <p:spTgt spid="4"/>
                                        </p:tgtEl>
                                        <p:attrNameLst>
                                          <p:attrName>ppt_w</p:attrName>
                                        </p:attrNameLst>
                                      </p:cBhvr>
                                      <p:tavLst>
                                        <p:tav tm="0">
                                          <p:val>
                                            <p:strVal val="ppt_w"/>
                                          </p:val>
                                        </p:tav>
                                        <p:tav tm="100000">
                                          <p:val>
                                            <p:fltVal val="0"/>
                                          </p:val>
                                        </p:tav>
                                      </p:tavLst>
                                    </p:anim>
                                    <p:anim calcmode="lin" valueType="num">
                                      <p:cBhvr>
                                        <p:cTn id="151" dur="2000"/>
                                        <p:tgtEl>
                                          <p:spTgt spid="4"/>
                                        </p:tgtEl>
                                        <p:attrNameLst>
                                          <p:attrName>ppt_h</p:attrName>
                                        </p:attrNameLst>
                                      </p:cBhvr>
                                      <p:tavLst>
                                        <p:tav tm="0">
                                          <p:val>
                                            <p:strVal val="ppt_h"/>
                                          </p:val>
                                        </p:tav>
                                        <p:tav tm="100000">
                                          <p:val>
                                            <p:fltVal val="0"/>
                                          </p:val>
                                        </p:tav>
                                      </p:tavLst>
                                    </p:anim>
                                    <p:anim calcmode="lin" valueType="num">
                                      <p:cBhvr>
                                        <p:cTn id="152" dur="2000"/>
                                        <p:tgtEl>
                                          <p:spTgt spid="4"/>
                                        </p:tgtEl>
                                        <p:attrNameLst>
                                          <p:attrName>style.rotation</p:attrName>
                                        </p:attrNameLst>
                                      </p:cBhvr>
                                      <p:tavLst>
                                        <p:tav tm="0">
                                          <p:val>
                                            <p:fltVal val="0"/>
                                          </p:val>
                                        </p:tav>
                                        <p:tav tm="100000">
                                          <p:val>
                                            <p:fltVal val="90"/>
                                          </p:val>
                                        </p:tav>
                                      </p:tavLst>
                                    </p:anim>
                                    <p:animEffect transition="out" filter="fade">
                                      <p:cBhvr>
                                        <p:cTn id="153" dur="2000"/>
                                        <p:tgtEl>
                                          <p:spTgt spid="4"/>
                                        </p:tgtEl>
                                      </p:cBhvr>
                                    </p:animEffect>
                                    <p:set>
                                      <p:cBhvr>
                                        <p:cTn id="154" dur="1" fill="hold">
                                          <p:stCondLst>
                                            <p:cond delay="1999"/>
                                          </p:stCondLst>
                                        </p:cTn>
                                        <p:tgtEl>
                                          <p:spTgt spid="4"/>
                                        </p:tgtEl>
                                        <p:attrNameLst>
                                          <p:attrName>style.visibility</p:attrName>
                                        </p:attrNameLst>
                                      </p:cBhvr>
                                      <p:to>
                                        <p:strVal val="hidden"/>
                                      </p:to>
                                    </p:set>
                                  </p:childTnLst>
                                </p:cTn>
                              </p:par>
                              <p:par>
                                <p:cTn id="155" presetID="22" presetClass="entr" presetSubtype="8" fill="hold" grpId="0" nodeType="withEffect">
                                  <p:stCondLst>
                                    <p:cond delay="4000"/>
                                  </p:stCondLst>
                                  <p:childTnLst>
                                    <p:set>
                                      <p:cBhvr>
                                        <p:cTn id="156" dur="1" fill="hold">
                                          <p:stCondLst>
                                            <p:cond delay="0"/>
                                          </p:stCondLst>
                                        </p:cTn>
                                        <p:tgtEl>
                                          <p:spTgt spid="5"/>
                                        </p:tgtEl>
                                        <p:attrNameLst>
                                          <p:attrName>style.visibility</p:attrName>
                                        </p:attrNameLst>
                                      </p:cBhvr>
                                      <p:to>
                                        <p:strVal val="visible"/>
                                      </p:to>
                                    </p:set>
                                    <p:animEffect transition="in" filter="wipe(left)">
                                      <p:cBhvr>
                                        <p:cTn id="157" dur="2000"/>
                                        <p:tgtEl>
                                          <p:spTgt spid="5"/>
                                        </p:tgtEl>
                                      </p:cBhvr>
                                    </p:animEffect>
                                  </p:childTnLst>
                                </p:cTn>
                              </p:par>
                            </p:childTnLst>
                          </p:cTn>
                        </p:par>
                        <p:par>
                          <p:cTn id="158" fill="hold">
                            <p:stCondLst>
                              <p:cond delay="110000"/>
                            </p:stCondLst>
                            <p:childTnLst>
                              <p:par>
                                <p:cTn id="159" presetID="31" presetClass="exit" presetSubtype="0" fill="hold" grpId="1" nodeType="afterEffect">
                                  <p:stCondLst>
                                    <p:cond delay="4000"/>
                                  </p:stCondLst>
                                  <p:childTnLst>
                                    <p:anim calcmode="lin" valueType="num">
                                      <p:cBhvr>
                                        <p:cTn id="160" dur="2000"/>
                                        <p:tgtEl>
                                          <p:spTgt spid="5"/>
                                        </p:tgtEl>
                                        <p:attrNameLst>
                                          <p:attrName>ppt_w</p:attrName>
                                        </p:attrNameLst>
                                      </p:cBhvr>
                                      <p:tavLst>
                                        <p:tav tm="0">
                                          <p:val>
                                            <p:strVal val="ppt_w"/>
                                          </p:val>
                                        </p:tav>
                                        <p:tav tm="100000">
                                          <p:val>
                                            <p:fltVal val="0"/>
                                          </p:val>
                                        </p:tav>
                                      </p:tavLst>
                                    </p:anim>
                                    <p:anim calcmode="lin" valueType="num">
                                      <p:cBhvr>
                                        <p:cTn id="161" dur="2000"/>
                                        <p:tgtEl>
                                          <p:spTgt spid="5"/>
                                        </p:tgtEl>
                                        <p:attrNameLst>
                                          <p:attrName>ppt_h</p:attrName>
                                        </p:attrNameLst>
                                      </p:cBhvr>
                                      <p:tavLst>
                                        <p:tav tm="0">
                                          <p:val>
                                            <p:strVal val="ppt_h"/>
                                          </p:val>
                                        </p:tav>
                                        <p:tav tm="100000">
                                          <p:val>
                                            <p:fltVal val="0"/>
                                          </p:val>
                                        </p:tav>
                                      </p:tavLst>
                                    </p:anim>
                                    <p:anim calcmode="lin" valueType="num">
                                      <p:cBhvr>
                                        <p:cTn id="162" dur="2000"/>
                                        <p:tgtEl>
                                          <p:spTgt spid="5"/>
                                        </p:tgtEl>
                                        <p:attrNameLst>
                                          <p:attrName>style.rotation</p:attrName>
                                        </p:attrNameLst>
                                      </p:cBhvr>
                                      <p:tavLst>
                                        <p:tav tm="0">
                                          <p:val>
                                            <p:fltVal val="0"/>
                                          </p:val>
                                        </p:tav>
                                        <p:tav tm="100000">
                                          <p:val>
                                            <p:fltVal val="90"/>
                                          </p:val>
                                        </p:tav>
                                      </p:tavLst>
                                    </p:anim>
                                    <p:animEffect transition="out" filter="fade">
                                      <p:cBhvr>
                                        <p:cTn id="163" dur="2000"/>
                                        <p:tgtEl>
                                          <p:spTgt spid="5"/>
                                        </p:tgtEl>
                                      </p:cBhvr>
                                    </p:animEffect>
                                    <p:set>
                                      <p:cBhvr>
                                        <p:cTn id="164" dur="1" fill="hold">
                                          <p:stCondLst>
                                            <p:cond delay="1999"/>
                                          </p:stCondLst>
                                        </p:cTn>
                                        <p:tgtEl>
                                          <p:spTgt spid="5"/>
                                        </p:tgtEl>
                                        <p:attrNameLst>
                                          <p:attrName>style.visibility</p:attrName>
                                        </p:attrNameLst>
                                      </p:cBhvr>
                                      <p:to>
                                        <p:strVal val="hidden"/>
                                      </p:to>
                                    </p:set>
                                  </p:childTnLst>
                                </p:cTn>
                              </p:par>
                              <p:par>
                                <p:cTn id="165" presetID="21" presetClass="entr" presetSubtype="1" fill="hold" grpId="0" nodeType="withEffect">
                                  <p:stCondLst>
                                    <p:cond delay="4000"/>
                                  </p:stCondLst>
                                  <p:childTnLst>
                                    <p:set>
                                      <p:cBhvr>
                                        <p:cTn id="166" dur="1" fill="hold">
                                          <p:stCondLst>
                                            <p:cond delay="0"/>
                                          </p:stCondLst>
                                        </p:cTn>
                                        <p:tgtEl>
                                          <p:spTgt spid="6"/>
                                        </p:tgtEl>
                                        <p:attrNameLst>
                                          <p:attrName>style.visibility</p:attrName>
                                        </p:attrNameLst>
                                      </p:cBhvr>
                                      <p:to>
                                        <p:strVal val="visible"/>
                                      </p:to>
                                    </p:set>
                                    <p:animEffect transition="in" filter="wheel(1)">
                                      <p:cBhvr>
                                        <p:cTn id="167" dur="2000"/>
                                        <p:tgtEl>
                                          <p:spTgt spid="6"/>
                                        </p:tgtEl>
                                      </p:cBhvr>
                                    </p:animEffect>
                                  </p:childTnLst>
                                </p:cTn>
                              </p:par>
                            </p:childTnLst>
                          </p:cTn>
                        </p:par>
                        <p:par>
                          <p:cTn id="168" fill="hold">
                            <p:stCondLst>
                              <p:cond delay="116000"/>
                            </p:stCondLst>
                            <p:childTnLst>
                              <p:par>
                                <p:cTn id="169" presetID="31" presetClass="exit" presetSubtype="0" fill="hold" grpId="1" nodeType="afterEffect">
                                  <p:stCondLst>
                                    <p:cond delay="4000"/>
                                  </p:stCondLst>
                                  <p:childTnLst>
                                    <p:anim calcmode="lin" valueType="num">
                                      <p:cBhvr>
                                        <p:cTn id="170" dur="2000"/>
                                        <p:tgtEl>
                                          <p:spTgt spid="6"/>
                                        </p:tgtEl>
                                        <p:attrNameLst>
                                          <p:attrName>ppt_w</p:attrName>
                                        </p:attrNameLst>
                                      </p:cBhvr>
                                      <p:tavLst>
                                        <p:tav tm="0">
                                          <p:val>
                                            <p:strVal val="ppt_w"/>
                                          </p:val>
                                        </p:tav>
                                        <p:tav tm="100000">
                                          <p:val>
                                            <p:fltVal val="0"/>
                                          </p:val>
                                        </p:tav>
                                      </p:tavLst>
                                    </p:anim>
                                    <p:anim calcmode="lin" valueType="num">
                                      <p:cBhvr>
                                        <p:cTn id="171" dur="2000"/>
                                        <p:tgtEl>
                                          <p:spTgt spid="6"/>
                                        </p:tgtEl>
                                        <p:attrNameLst>
                                          <p:attrName>ppt_h</p:attrName>
                                        </p:attrNameLst>
                                      </p:cBhvr>
                                      <p:tavLst>
                                        <p:tav tm="0">
                                          <p:val>
                                            <p:strVal val="ppt_h"/>
                                          </p:val>
                                        </p:tav>
                                        <p:tav tm="100000">
                                          <p:val>
                                            <p:fltVal val="0"/>
                                          </p:val>
                                        </p:tav>
                                      </p:tavLst>
                                    </p:anim>
                                    <p:anim calcmode="lin" valueType="num">
                                      <p:cBhvr>
                                        <p:cTn id="172" dur="2000"/>
                                        <p:tgtEl>
                                          <p:spTgt spid="6"/>
                                        </p:tgtEl>
                                        <p:attrNameLst>
                                          <p:attrName>style.rotation</p:attrName>
                                        </p:attrNameLst>
                                      </p:cBhvr>
                                      <p:tavLst>
                                        <p:tav tm="0">
                                          <p:val>
                                            <p:fltVal val="0"/>
                                          </p:val>
                                        </p:tav>
                                        <p:tav tm="100000">
                                          <p:val>
                                            <p:fltVal val="90"/>
                                          </p:val>
                                        </p:tav>
                                      </p:tavLst>
                                    </p:anim>
                                    <p:animEffect transition="out" filter="fade">
                                      <p:cBhvr>
                                        <p:cTn id="173" dur="2000"/>
                                        <p:tgtEl>
                                          <p:spTgt spid="6"/>
                                        </p:tgtEl>
                                      </p:cBhvr>
                                    </p:animEffect>
                                    <p:set>
                                      <p:cBhvr>
                                        <p:cTn id="174" dur="1" fill="hold">
                                          <p:stCondLst>
                                            <p:cond delay="1999"/>
                                          </p:stCondLst>
                                        </p:cTn>
                                        <p:tgtEl>
                                          <p:spTgt spid="6"/>
                                        </p:tgtEl>
                                        <p:attrNameLst>
                                          <p:attrName>style.visibility</p:attrName>
                                        </p:attrNameLst>
                                      </p:cBhvr>
                                      <p:to>
                                        <p:strVal val="hidden"/>
                                      </p:to>
                                    </p:set>
                                  </p:childTnLst>
                                </p:cTn>
                              </p:par>
                              <p:par>
                                <p:cTn id="175" presetID="21" presetClass="entr" presetSubtype="1" fill="hold" grpId="0" nodeType="withEffect">
                                  <p:stCondLst>
                                    <p:cond delay="4000"/>
                                  </p:stCondLst>
                                  <p:childTnLst>
                                    <p:set>
                                      <p:cBhvr>
                                        <p:cTn id="176" dur="1" fill="hold">
                                          <p:stCondLst>
                                            <p:cond delay="0"/>
                                          </p:stCondLst>
                                        </p:cTn>
                                        <p:tgtEl>
                                          <p:spTgt spid="9"/>
                                        </p:tgtEl>
                                        <p:attrNameLst>
                                          <p:attrName>style.visibility</p:attrName>
                                        </p:attrNameLst>
                                      </p:cBhvr>
                                      <p:to>
                                        <p:strVal val="visible"/>
                                      </p:to>
                                    </p:set>
                                    <p:animEffect transition="in" filter="wheel(1)">
                                      <p:cBhvr>
                                        <p:cTn id="177" dur="2000"/>
                                        <p:tgtEl>
                                          <p:spTgt spid="9"/>
                                        </p:tgtEl>
                                      </p:cBhvr>
                                    </p:animEffect>
                                  </p:childTnLst>
                                </p:cTn>
                              </p:par>
                            </p:childTnLst>
                          </p:cTn>
                        </p:par>
                        <p:par>
                          <p:cTn id="178" fill="hold">
                            <p:stCondLst>
                              <p:cond delay="122000"/>
                            </p:stCondLst>
                            <p:childTnLst>
                              <p:par>
                                <p:cTn id="179" presetID="31" presetClass="exit" presetSubtype="0" fill="hold" grpId="1" nodeType="afterEffect">
                                  <p:stCondLst>
                                    <p:cond delay="4000"/>
                                  </p:stCondLst>
                                  <p:childTnLst>
                                    <p:anim calcmode="lin" valueType="num">
                                      <p:cBhvr>
                                        <p:cTn id="180" dur="2000"/>
                                        <p:tgtEl>
                                          <p:spTgt spid="9"/>
                                        </p:tgtEl>
                                        <p:attrNameLst>
                                          <p:attrName>ppt_w</p:attrName>
                                        </p:attrNameLst>
                                      </p:cBhvr>
                                      <p:tavLst>
                                        <p:tav tm="0">
                                          <p:val>
                                            <p:strVal val="ppt_w"/>
                                          </p:val>
                                        </p:tav>
                                        <p:tav tm="100000">
                                          <p:val>
                                            <p:fltVal val="0"/>
                                          </p:val>
                                        </p:tav>
                                      </p:tavLst>
                                    </p:anim>
                                    <p:anim calcmode="lin" valueType="num">
                                      <p:cBhvr>
                                        <p:cTn id="181" dur="2000"/>
                                        <p:tgtEl>
                                          <p:spTgt spid="9"/>
                                        </p:tgtEl>
                                        <p:attrNameLst>
                                          <p:attrName>ppt_h</p:attrName>
                                        </p:attrNameLst>
                                      </p:cBhvr>
                                      <p:tavLst>
                                        <p:tav tm="0">
                                          <p:val>
                                            <p:strVal val="ppt_h"/>
                                          </p:val>
                                        </p:tav>
                                        <p:tav tm="100000">
                                          <p:val>
                                            <p:fltVal val="0"/>
                                          </p:val>
                                        </p:tav>
                                      </p:tavLst>
                                    </p:anim>
                                    <p:anim calcmode="lin" valueType="num">
                                      <p:cBhvr>
                                        <p:cTn id="182" dur="2000"/>
                                        <p:tgtEl>
                                          <p:spTgt spid="9"/>
                                        </p:tgtEl>
                                        <p:attrNameLst>
                                          <p:attrName>style.rotation</p:attrName>
                                        </p:attrNameLst>
                                      </p:cBhvr>
                                      <p:tavLst>
                                        <p:tav tm="0">
                                          <p:val>
                                            <p:fltVal val="0"/>
                                          </p:val>
                                        </p:tav>
                                        <p:tav tm="100000">
                                          <p:val>
                                            <p:fltVal val="90"/>
                                          </p:val>
                                        </p:tav>
                                      </p:tavLst>
                                    </p:anim>
                                    <p:animEffect transition="out" filter="fade">
                                      <p:cBhvr>
                                        <p:cTn id="183" dur="2000"/>
                                        <p:tgtEl>
                                          <p:spTgt spid="9"/>
                                        </p:tgtEl>
                                      </p:cBhvr>
                                    </p:animEffect>
                                    <p:set>
                                      <p:cBhvr>
                                        <p:cTn id="184" dur="1" fill="hold">
                                          <p:stCondLst>
                                            <p:cond delay="1999"/>
                                          </p:stCondLst>
                                        </p:cTn>
                                        <p:tgtEl>
                                          <p:spTgt spid="9"/>
                                        </p:tgtEl>
                                        <p:attrNameLst>
                                          <p:attrName>style.visibility</p:attrName>
                                        </p:attrNameLst>
                                      </p:cBhvr>
                                      <p:to>
                                        <p:strVal val="hidden"/>
                                      </p:to>
                                    </p:set>
                                  </p:childTnLst>
                                </p:cTn>
                              </p:par>
                              <p:par>
                                <p:cTn id="185" presetID="21" presetClass="entr" presetSubtype="1" fill="hold" grpId="0" nodeType="withEffect">
                                  <p:stCondLst>
                                    <p:cond delay="4000"/>
                                  </p:stCondLst>
                                  <p:childTnLst>
                                    <p:set>
                                      <p:cBhvr>
                                        <p:cTn id="186" dur="1" fill="hold">
                                          <p:stCondLst>
                                            <p:cond delay="0"/>
                                          </p:stCondLst>
                                        </p:cTn>
                                        <p:tgtEl>
                                          <p:spTgt spid="20"/>
                                        </p:tgtEl>
                                        <p:attrNameLst>
                                          <p:attrName>style.visibility</p:attrName>
                                        </p:attrNameLst>
                                      </p:cBhvr>
                                      <p:to>
                                        <p:strVal val="visible"/>
                                      </p:to>
                                    </p:set>
                                    <p:animEffect transition="in" filter="wheel(1)">
                                      <p:cBhvr>
                                        <p:cTn id="187" dur="2000"/>
                                        <p:tgtEl>
                                          <p:spTgt spid="20"/>
                                        </p:tgtEl>
                                      </p:cBhvr>
                                    </p:animEffect>
                                  </p:childTnLst>
                                </p:cTn>
                              </p:par>
                            </p:childTnLst>
                          </p:cTn>
                        </p:par>
                        <p:par>
                          <p:cTn id="188" fill="hold">
                            <p:stCondLst>
                              <p:cond delay="128000"/>
                            </p:stCondLst>
                            <p:childTnLst>
                              <p:par>
                                <p:cTn id="189" presetID="31" presetClass="exit" presetSubtype="0" fill="hold" grpId="1" nodeType="afterEffect">
                                  <p:stCondLst>
                                    <p:cond delay="4000"/>
                                  </p:stCondLst>
                                  <p:childTnLst>
                                    <p:anim calcmode="lin" valueType="num">
                                      <p:cBhvr>
                                        <p:cTn id="190" dur="2000"/>
                                        <p:tgtEl>
                                          <p:spTgt spid="20"/>
                                        </p:tgtEl>
                                        <p:attrNameLst>
                                          <p:attrName>ppt_w</p:attrName>
                                        </p:attrNameLst>
                                      </p:cBhvr>
                                      <p:tavLst>
                                        <p:tav tm="0">
                                          <p:val>
                                            <p:strVal val="ppt_w"/>
                                          </p:val>
                                        </p:tav>
                                        <p:tav tm="100000">
                                          <p:val>
                                            <p:fltVal val="0"/>
                                          </p:val>
                                        </p:tav>
                                      </p:tavLst>
                                    </p:anim>
                                    <p:anim calcmode="lin" valueType="num">
                                      <p:cBhvr>
                                        <p:cTn id="191" dur="2000"/>
                                        <p:tgtEl>
                                          <p:spTgt spid="20"/>
                                        </p:tgtEl>
                                        <p:attrNameLst>
                                          <p:attrName>ppt_h</p:attrName>
                                        </p:attrNameLst>
                                      </p:cBhvr>
                                      <p:tavLst>
                                        <p:tav tm="0">
                                          <p:val>
                                            <p:strVal val="ppt_h"/>
                                          </p:val>
                                        </p:tav>
                                        <p:tav tm="100000">
                                          <p:val>
                                            <p:fltVal val="0"/>
                                          </p:val>
                                        </p:tav>
                                      </p:tavLst>
                                    </p:anim>
                                    <p:anim calcmode="lin" valueType="num">
                                      <p:cBhvr>
                                        <p:cTn id="192" dur="2000"/>
                                        <p:tgtEl>
                                          <p:spTgt spid="20"/>
                                        </p:tgtEl>
                                        <p:attrNameLst>
                                          <p:attrName>style.rotation</p:attrName>
                                        </p:attrNameLst>
                                      </p:cBhvr>
                                      <p:tavLst>
                                        <p:tav tm="0">
                                          <p:val>
                                            <p:fltVal val="0"/>
                                          </p:val>
                                        </p:tav>
                                        <p:tav tm="100000">
                                          <p:val>
                                            <p:fltVal val="90"/>
                                          </p:val>
                                        </p:tav>
                                      </p:tavLst>
                                    </p:anim>
                                    <p:animEffect transition="out" filter="fade">
                                      <p:cBhvr>
                                        <p:cTn id="193" dur="2000"/>
                                        <p:tgtEl>
                                          <p:spTgt spid="20"/>
                                        </p:tgtEl>
                                      </p:cBhvr>
                                    </p:animEffect>
                                    <p:set>
                                      <p:cBhvr>
                                        <p:cTn id="194" dur="1" fill="hold">
                                          <p:stCondLst>
                                            <p:cond delay="1999"/>
                                          </p:stCondLst>
                                        </p:cTn>
                                        <p:tgtEl>
                                          <p:spTgt spid="20"/>
                                        </p:tgtEl>
                                        <p:attrNameLst>
                                          <p:attrName>style.visibility</p:attrName>
                                        </p:attrNameLst>
                                      </p:cBhvr>
                                      <p:to>
                                        <p:strVal val="hidden"/>
                                      </p:to>
                                    </p:set>
                                  </p:childTnLst>
                                </p:cTn>
                              </p:par>
                              <p:par>
                                <p:cTn id="195" presetID="21" presetClass="entr" presetSubtype="1" fill="hold" grpId="0" nodeType="withEffect">
                                  <p:stCondLst>
                                    <p:cond delay="4000"/>
                                  </p:stCondLst>
                                  <p:childTnLst>
                                    <p:set>
                                      <p:cBhvr>
                                        <p:cTn id="196" dur="1" fill="hold">
                                          <p:stCondLst>
                                            <p:cond delay="0"/>
                                          </p:stCondLst>
                                        </p:cTn>
                                        <p:tgtEl>
                                          <p:spTgt spid="22"/>
                                        </p:tgtEl>
                                        <p:attrNameLst>
                                          <p:attrName>style.visibility</p:attrName>
                                        </p:attrNameLst>
                                      </p:cBhvr>
                                      <p:to>
                                        <p:strVal val="visible"/>
                                      </p:to>
                                    </p:set>
                                    <p:animEffect transition="in" filter="wheel(1)">
                                      <p:cBhvr>
                                        <p:cTn id="197"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7" grpId="0" animBg="1"/>
      <p:bldP spid="7" grpId="1" animBg="1"/>
      <p:bldP spid="8" grpId="0"/>
      <p:bldP spid="8" grpId="1"/>
      <p:bldP spid="10" grpId="0" animBg="1"/>
      <p:bldP spid="10" grpId="1" animBg="1"/>
      <p:bldP spid="11" grpId="0"/>
      <p:bldP spid="11" grpId="1"/>
      <p:bldP spid="12" grpId="0" animBg="1"/>
      <p:bldP spid="12" grpId="1" animBg="1"/>
      <p:bldP spid="13" grpId="0" animBg="1"/>
      <p:bldP spid="13" grpId="1" animBg="1"/>
      <p:bldP spid="14" grpId="0" animBg="1"/>
      <p:bldP spid="14" grpId="1" animBg="1"/>
      <p:bldP spid="15" grpId="0" animBg="1"/>
      <p:bldP spid="15" grpId="1" animBg="1"/>
      <p:bldP spid="16" grpId="0"/>
      <p:bldP spid="16" grpId="1"/>
      <p:bldP spid="17" grpId="0" animBg="1"/>
      <p:bldP spid="17" grpId="1" animBg="1"/>
      <p:bldP spid="18" grpId="0" animBg="1"/>
      <p:bldP spid="18" grpId="1" animBg="1"/>
      <p:bldP spid="19" grpId="0" animBg="1"/>
      <p:bldP spid="19" grpId="1" animBg="1"/>
      <p:bldP spid="3" grpId="0" animBg="1"/>
      <p:bldP spid="3" grpId="1" animBg="1"/>
      <p:bldP spid="4" grpId="0"/>
      <p:bldP spid="4" grpId="1"/>
      <p:bldP spid="5" grpId="0" animBg="1"/>
      <p:bldP spid="5" grpId="1" animBg="1"/>
      <p:bldP spid="6" grpId="0" animBg="1"/>
      <p:bldP spid="6" grpId="1" animBg="1"/>
      <p:bldP spid="9" grpId="0" animBg="1"/>
      <p:bldP spid="9" grpId="1" animBg="1"/>
      <p:bldP spid="20" grpId="0" animBg="1"/>
      <p:bldP spid="20" grpId="1" animBg="1"/>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800" smtClean="0">
                <a:solidFill>
                  <a:srgbClr val="FFFF00"/>
                </a:solidFill>
                <a:latin typeface="Celticmd" pitchFamily="34" charset="0"/>
              </a:rPr>
              <a:t>Tangerinos por el Mundo</a:t>
            </a:r>
            <a:br>
              <a:rPr lang="fr-FR" sz="2800" smtClean="0">
                <a:solidFill>
                  <a:srgbClr val="FFFF00"/>
                </a:solidFill>
                <a:latin typeface="Celticmd" pitchFamily="34" charset="0"/>
              </a:rPr>
            </a:br>
            <a:r>
              <a:rPr lang="fr-FR" sz="2800" smtClean="0">
                <a:solidFill>
                  <a:srgbClr val="FFFF00"/>
                </a:solidFill>
                <a:latin typeface="Celticmd" pitchFamily="34" charset="0"/>
              </a:rPr>
              <a:t>Yacob Siboni</a:t>
            </a:r>
            <a:endParaRPr lang="fr-FR" sz="2800">
              <a:solidFill>
                <a:srgbClr val="FFFF00"/>
              </a:solidFill>
              <a:latin typeface="Celticmd" pitchFamily="34" charset="0"/>
            </a:endParaRPr>
          </a:p>
        </p:txBody>
      </p:sp>
      <p:pic>
        <p:nvPicPr>
          <p:cNvPr id="7" name="Espace réservé du contenu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1520" y="1635646"/>
            <a:ext cx="4032448" cy="3024336"/>
          </a:xfrm>
        </p:spPr>
      </p:pic>
      <p:sp>
        <p:nvSpPr>
          <p:cNvPr id="8" name="Arrondir un rectangle avec un coin diagonal 7"/>
          <p:cNvSpPr/>
          <p:nvPr/>
        </p:nvSpPr>
        <p:spPr>
          <a:xfrm>
            <a:off x="4067944" y="1347614"/>
            <a:ext cx="4752528" cy="3600400"/>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4499992" y="1491630"/>
            <a:ext cx="4032448" cy="3139321"/>
          </a:xfrm>
          <a:prstGeom prst="rect">
            <a:avLst/>
          </a:prstGeom>
          <a:noFill/>
        </p:spPr>
        <p:txBody>
          <a:bodyPr wrap="square" rtlCol="0">
            <a:spAutoFit/>
          </a:bodyPr>
          <a:lstStyle/>
          <a:p>
            <a:pPr algn="ctr"/>
            <a:r>
              <a:rPr lang="fr-FR" smtClean="0">
                <a:solidFill>
                  <a:srgbClr val="FFFF00"/>
                </a:solidFill>
                <a:latin typeface="Brush Script MT" pitchFamily="66" charset="0"/>
              </a:rPr>
              <a:t>Yacob, camarade de classe à l’école de l’A.I.U. de Tanger.</a:t>
            </a:r>
          </a:p>
          <a:p>
            <a:pPr algn="ctr"/>
            <a:r>
              <a:rPr lang="fr-FR" smtClean="0">
                <a:solidFill>
                  <a:srgbClr val="FFFF00"/>
                </a:solidFill>
                <a:latin typeface="Brush Script MT" pitchFamily="66" charset="0"/>
              </a:rPr>
              <a:t>Je le retrouvais souvent à Tanger au Sport Hall, où, avec mon ami Carlos Mera, nous faisions des partis de billard, et cela jusqu’à 1960 !</a:t>
            </a:r>
          </a:p>
          <a:p>
            <a:pPr algn="ctr"/>
            <a:r>
              <a:rPr lang="fr-FR" smtClean="0">
                <a:solidFill>
                  <a:srgbClr val="FFFF00"/>
                </a:solidFill>
                <a:latin typeface="Brush Script MT" pitchFamily="66" charset="0"/>
              </a:rPr>
              <a:t>Il m’a retrouvé sur le net depuis une paire d’années, et depuis nous nous échangeons du courrier ! Il a vécu en Australie, et puis en Israel, et maintenant il a retourné, encore en Australie, où il a l’air de s’y plaire !</a:t>
            </a:r>
          </a:p>
          <a:p>
            <a:pPr algn="ctr"/>
            <a:r>
              <a:rPr lang="fr-FR" smtClean="0">
                <a:solidFill>
                  <a:srgbClr val="FFFF00"/>
                </a:solidFill>
                <a:latin typeface="Brush Script MT" pitchFamily="66" charset="0"/>
              </a:rPr>
              <a:t>Il tenait à participer à ce pps, et bien le voilà !</a:t>
            </a:r>
            <a:endParaRPr lang="fr-FR">
              <a:solidFill>
                <a:srgbClr val="FFFF00"/>
              </a:solidFill>
              <a:latin typeface="Brush Script MT" pitchFamily="66" charset="0"/>
            </a:endParaRPr>
          </a:p>
        </p:txBody>
      </p:sp>
      <p:sp>
        <p:nvSpPr>
          <p:cNvPr id="3" name="Arrondir un rectangle avec un coin diagonal 2"/>
          <p:cNvSpPr/>
          <p:nvPr/>
        </p:nvSpPr>
        <p:spPr>
          <a:xfrm>
            <a:off x="4067944" y="1347614"/>
            <a:ext cx="4752528" cy="3600400"/>
          </a:xfrm>
          <a:prstGeom prst="round2DiagRect">
            <a:avLst/>
          </a:prstGeom>
          <a:blipFill dpi="0" rotWithShape="1">
            <a:blip r:embed="rId3">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Arrondir un rectangle avec un coin diagonal 3"/>
          <p:cNvSpPr/>
          <p:nvPr/>
        </p:nvSpPr>
        <p:spPr>
          <a:xfrm>
            <a:off x="4033980" y="1347614"/>
            <a:ext cx="4752528" cy="3600400"/>
          </a:xfrm>
          <a:prstGeom prst="round2Diag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Arrondir un rectangle avec un coin diagonal 4"/>
          <p:cNvSpPr/>
          <p:nvPr/>
        </p:nvSpPr>
        <p:spPr>
          <a:xfrm>
            <a:off x="4033980" y="1347614"/>
            <a:ext cx="4786492" cy="3600400"/>
          </a:xfrm>
          <a:prstGeom prst="round2DiagRect">
            <a:avLst/>
          </a:prstGeom>
          <a:blipFill dpi="0" rotWithShape="1">
            <a:blip r:embed="rId5">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Arrondir un rectangle avec un coin diagonal 5"/>
          <p:cNvSpPr/>
          <p:nvPr/>
        </p:nvSpPr>
        <p:spPr>
          <a:xfrm>
            <a:off x="4033980" y="1347614"/>
            <a:ext cx="4786492" cy="3600400"/>
          </a:xfrm>
          <a:prstGeom prst="round2DiagRect">
            <a:avLst/>
          </a:prstGeom>
          <a:blipFill dpi="0" rotWithShape="1">
            <a:blip r:embed="rId6">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Arrondir un rectangle avec un coin diagonal 9"/>
          <p:cNvSpPr/>
          <p:nvPr/>
        </p:nvSpPr>
        <p:spPr>
          <a:xfrm>
            <a:off x="4033980" y="1347614"/>
            <a:ext cx="4786492" cy="3600400"/>
          </a:xfrm>
          <a:prstGeom prst="round2DiagRect">
            <a:avLst/>
          </a:prstGeom>
          <a:blipFill dpi="0" rotWithShape="1">
            <a:blip r:embed="rId7">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64823" y="1282919"/>
            <a:ext cx="2445421" cy="3665095"/>
          </a:xfrm>
          <a:prstGeom prst="rect">
            <a:avLst/>
          </a:prstGeom>
          <a:ln>
            <a:noFill/>
          </a:ln>
          <a:effectLst>
            <a:softEdge rad="112500"/>
          </a:effectLst>
        </p:spPr>
      </p:pic>
      <p:pic>
        <p:nvPicPr>
          <p:cNvPr id="12" name="Imag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18218" y="1315266"/>
            <a:ext cx="2402254" cy="3632748"/>
          </a:xfrm>
          <a:prstGeom prst="rect">
            <a:avLst/>
          </a:prstGeom>
          <a:ln>
            <a:noFill/>
          </a:ln>
          <a:effectLst>
            <a:softEdge rad="112500"/>
          </a:effectLst>
        </p:spPr>
      </p:pic>
      <p:sp>
        <p:nvSpPr>
          <p:cNvPr id="13" name="Arrondir un rectangle avec un coin diagonal 12"/>
          <p:cNvSpPr/>
          <p:nvPr/>
        </p:nvSpPr>
        <p:spPr>
          <a:xfrm>
            <a:off x="4033980" y="1347614"/>
            <a:ext cx="4786492" cy="3600400"/>
          </a:xfrm>
          <a:prstGeom prst="round2DiagRect">
            <a:avLst/>
          </a:prstGeom>
          <a:blipFill dpi="0" rotWithShape="1">
            <a:blip r:embed="rId10">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40437102"/>
      </p:ext>
    </p:extLst>
  </p:cSld>
  <p:clrMapOvr>
    <a:masterClrMapping/>
  </p:clrMapOvr>
  <mc:AlternateContent xmlns:mc="http://schemas.openxmlformats.org/markup-compatibility/2006" xmlns:p14="http://schemas.microsoft.com/office/powerpoint/2010/main">
    <mc:Choice Requires="p14">
      <p:transition spd="slow" p14:dur="3900" advTm="95397">
        <p14:glitter pattern="hexagon"/>
      </p:transition>
    </mc:Choice>
    <mc:Fallback xmlns="">
      <p:transition spd="slow" advTm="953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1" presetClass="emph" presetSubtype="0" fill="hold" grpId="1" nodeType="afterEffect">
                                  <p:stCondLst>
                                    <p:cond delay="0"/>
                                  </p:stCondLst>
                                  <p:childTnLst>
                                    <p:animClr clrSpc="hsl" dir="cw">
                                      <p:cBhvr override="childStyle">
                                        <p:cTn id="10" dur="2000" fill="hold"/>
                                        <p:tgtEl>
                                          <p:spTgt spid="2"/>
                                        </p:tgtEl>
                                        <p:attrNameLst>
                                          <p:attrName>style.color</p:attrName>
                                        </p:attrNameLst>
                                      </p:cBhvr>
                                      <p:by>
                                        <p:hsl h="7200000" s="0" l="0"/>
                                      </p:by>
                                    </p:animClr>
                                    <p:animClr clrSpc="hsl" dir="cw">
                                      <p:cBhvr>
                                        <p:cTn id="11" dur="2000" fill="hold"/>
                                        <p:tgtEl>
                                          <p:spTgt spid="2"/>
                                        </p:tgtEl>
                                        <p:attrNameLst>
                                          <p:attrName>fillcolor</p:attrName>
                                        </p:attrNameLst>
                                      </p:cBhvr>
                                      <p:by>
                                        <p:hsl h="7200000" s="0" l="0"/>
                                      </p:by>
                                    </p:animClr>
                                    <p:animClr clrSpc="hsl" dir="cw">
                                      <p:cBhvr>
                                        <p:cTn id="12" dur="2000" fill="hold"/>
                                        <p:tgtEl>
                                          <p:spTgt spid="2"/>
                                        </p:tgtEl>
                                        <p:attrNameLst>
                                          <p:attrName>stroke.color</p:attrName>
                                        </p:attrNameLst>
                                      </p:cBhvr>
                                      <p:by>
                                        <p:hsl h="7200000" s="0" l="0"/>
                                      </p:by>
                                    </p:animClr>
                                    <p:set>
                                      <p:cBhvr>
                                        <p:cTn id="13" dur="2000" fill="hold"/>
                                        <p:tgtEl>
                                          <p:spTgt spid="2"/>
                                        </p:tgtEl>
                                        <p:attrNameLst>
                                          <p:attrName>fill.type</p:attrName>
                                        </p:attrNameLst>
                                      </p:cBhvr>
                                      <p:to>
                                        <p:strVal val="solid"/>
                                      </p:to>
                                    </p:set>
                                  </p:childTnLst>
                                </p:cTn>
                              </p:par>
                            </p:childTnLst>
                          </p:cTn>
                        </p:par>
                        <p:par>
                          <p:cTn id="14" fill="hold">
                            <p:stCondLst>
                              <p:cond delay="4000"/>
                            </p:stCondLst>
                            <p:childTnLst>
                              <p:par>
                                <p:cTn id="15" presetID="10"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childTnLst>
                                </p:cTn>
                              </p:par>
                            </p:childTnLst>
                          </p:cTn>
                        </p:par>
                        <p:par>
                          <p:cTn id="18" fill="hold">
                            <p:stCondLst>
                              <p:cond delay="600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0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2000"/>
                                        <p:tgtEl>
                                          <p:spTgt spid="9"/>
                                        </p:tgtEl>
                                      </p:cBhvr>
                                    </p:animEffect>
                                  </p:childTnLst>
                                </p:cTn>
                              </p:par>
                            </p:childTnLst>
                          </p:cTn>
                        </p:par>
                        <p:par>
                          <p:cTn id="25" fill="hold">
                            <p:stCondLst>
                              <p:cond delay="8000"/>
                            </p:stCondLst>
                            <p:childTnLst>
                              <p:par>
                                <p:cTn id="26" presetID="31" presetClass="exit" presetSubtype="0" fill="hold" grpId="1" nodeType="afterEffect">
                                  <p:stCondLst>
                                    <p:cond delay="40000"/>
                                  </p:stCondLst>
                                  <p:childTnLst>
                                    <p:anim calcmode="lin" valueType="num">
                                      <p:cBhvr>
                                        <p:cTn id="27" dur="2000"/>
                                        <p:tgtEl>
                                          <p:spTgt spid="8"/>
                                        </p:tgtEl>
                                        <p:attrNameLst>
                                          <p:attrName>ppt_w</p:attrName>
                                        </p:attrNameLst>
                                      </p:cBhvr>
                                      <p:tavLst>
                                        <p:tav tm="0">
                                          <p:val>
                                            <p:strVal val="ppt_w"/>
                                          </p:val>
                                        </p:tav>
                                        <p:tav tm="100000">
                                          <p:val>
                                            <p:fltVal val="0"/>
                                          </p:val>
                                        </p:tav>
                                      </p:tavLst>
                                    </p:anim>
                                    <p:anim calcmode="lin" valueType="num">
                                      <p:cBhvr>
                                        <p:cTn id="28" dur="2000"/>
                                        <p:tgtEl>
                                          <p:spTgt spid="8"/>
                                        </p:tgtEl>
                                        <p:attrNameLst>
                                          <p:attrName>ppt_h</p:attrName>
                                        </p:attrNameLst>
                                      </p:cBhvr>
                                      <p:tavLst>
                                        <p:tav tm="0">
                                          <p:val>
                                            <p:strVal val="ppt_h"/>
                                          </p:val>
                                        </p:tav>
                                        <p:tav tm="100000">
                                          <p:val>
                                            <p:fltVal val="0"/>
                                          </p:val>
                                        </p:tav>
                                      </p:tavLst>
                                    </p:anim>
                                    <p:anim calcmode="lin" valueType="num">
                                      <p:cBhvr>
                                        <p:cTn id="29" dur="2000"/>
                                        <p:tgtEl>
                                          <p:spTgt spid="8"/>
                                        </p:tgtEl>
                                        <p:attrNameLst>
                                          <p:attrName>style.rotation</p:attrName>
                                        </p:attrNameLst>
                                      </p:cBhvr>
                                      <p:tavLst>
                                        <p:tav tm="0">
                                          <p:val>
                                            <p:fltVal val="0"/>
                                          </p:val>
                                        </p:tav>
                                        <p:tav tm="100000">
                                          <p:val>
                                            <p:fltVal val="90"/>
                                          </p:val>
                                        </p:tav>
                                      </p:tavLst>
                                    </p:anim>
                                    <p:animEffect transition="out" filter="fade">
                                      <p:cBhvr>
                                        <p:cTn id="30" dur="2000"/>
                                        <p:tgtEl>
                                          <p:spTgt spid="8"/>
                                        </p:tgtEl>
                                      </p:cBhvr>
                                    </p:animEffect>
                                    <p:set>
                                      <p:cBhvr>
                                        <p:cTn id="31" dur="1" fill="hold">
                                          <p:stCondLst>
                                            <p:cond delay="1999"/>
                                          </p:stCondLst>
                                        </p:cTn>
                                        <p:tgtEl>
                                          <p:spTgt spid="8"/>
                                        </p:tgtEl>
                                        <p:attrNameLst>
                                          <p:attrName>style.visibility</p:attrName>
                                        </p:attrNameLst>
                                      </p:cBhvr>
                                      <p:to>
                                        <p:strVal val="hidden"/>
                                      </p:to>
                                    </p:set>
                                  </p:childTnLst>
                                </p:cTn>
                              </p:par>
                              <p:par>
                                <p:cTn id="32" presetID="31" presetClass="exit" presetSubtype="0" fill="hold" grpId="1" nodeType="withEffect">
                                  <p:stCondLst>
                                    <p:cond delay="40000"/>
                                  </p:stCondLst>
                                  <p:childTnLst>
                                    <p:anim calcmode="lin" valueType="num">
                                      <p:cBhvr>
                                        <p:cTn id="33" dur="2000"/>
                                        <p:tgtEl>
                                          <p:spTgt spid="9"/>
                                        </p:tgtEl>
                                        <p:attrNameLst>
                                          <p:attrName>ppt_w</p:attrName>
                                        </p:attrNameLst>
                                      </p:cBhvr>
                                      <p:tavLst>
                                        <p:tav tm="0">
                                          <p:val>
                                            <p:strVal val="ppt_w"/>
                                          </p:val>
                                        </p:tav>
                                        <p:tav tm="100000">
                                          <p:val>
                                            <p:fltVal val="0"/>
                                          </p:val>
                                        </p:tav>
                                      </p:tavLst>
                                    </p:anim>
                                    <p:anim calcmode="lin" valueType="num">
                                      <p:cBhvr>
                                        <p:cTn id="34" dur="2000"/>
                                        <p:tgtEl>
                                          <p:spTgt spid="9"/>
                                        </p:tgtEl>
                                        <p:attrNameLst>
                                          <p:attrName>ppt_h</p:attrName>
                                        </p:attrNameLst>
                                      </p:cBhvr>
                                      <p:tavLst>
                                        <p:tav tm="0">
                                          <p:val>
                                            <p:strVal val="ppt_h"/>
                                          </p:val>
                                        </p:tav>
                                        <p:tav tm="100000">
                                          <p:val>
                                            <p:fltVal val="0"/>
                                          </p:val>
                                        </p:tav>
                                      </p:tavLst>
                                    </p:anim>
                                    <p:anim calcmode="lin" valueType="num">
                                      <p:cBhvr>
                                        <p:cTn id="35" dur="2000"/>
                                        <p:tgtEl>
                                          <p:spTgt spid="9"/>
                                        </p:tgtEl>
                                        <p:attrNameLst>
                                          <p:attrName>style.rotation</p:attrName>
                                        </p:attrNameLst>
                                      </p:cBhvr>
                                      <p:tavLst>
                                        <p:tav tm="0">
                                          <p:val>
                                            <p:fltVal val="0"/>
                                          </p:val>
                                        </p:tav>
                                        <p:tav tm="100000">
                                          <p:val>
                                            <p:fltVal val="90"/>
                                          </p:val>
                                        </p:tav>
                                      </p:tavLst>
                                    </p:anim>
                                    <p:animEffect transition="out" filter="fade">
                                      <p:cBhvr>
                                        <p:cTn id="36" dur="2000"/>
                                        <p:tgtEl>
                                          <p:spTgt spid="9"/>
                                        </p:tgtEl>
                                      </p:cBhvr>
                                    </p:animEffect>
                                    <p:set>
                                      <p:cBhvr>
                                        <p:cTn id="37" dur="1" fill="hold">
                                          <p:stCondLst>
                                            <p:cond delay="1999"/>
                                          </p:stCondLst>
                                        </p:cTn>
                                        <p:tgtEl>
                                          <p:spTgt spid="9"/>
                                        </p:tgtEl>
                                        <p:attrNameLst>
                                          <p:attrName>style.visibility</p:attrName>
                                        </p:attrNameLst>
                                      </p:cBhvr>
                                      <p:to>
                                        <p:strVal val="hidden"/>
                                      </p:to>
                                    </p:set>
                                  </p:childTnLst>
                                </p:cTn>
                              </p:par>
                              <p:par>
                                <p:cTn id="38" presetID="21" presetClass="entr" presetSubtype="1" fill="hold" grpId="0" nodeType="withEffect">
                                  <p:stCondLst>
                                    <p:cond delay="40000"/>
                                  </p:stCondLst>
                                  <p:childTnLst>
                                    <p:set>
                                      <p:cBhvr>
                                        <p:cTn id="39" dur="1" fill="hold">
                                          <p:stCondLst>
                                            <p:cond delay="0"/>
                                          </p:stCondLst>
                                        </p:cTn>
                                        <p:tgtEl>
                                          <p:spTgt spid="3"/>
                                        </p:tgtEl>
                                        <p:attrNameLst>
                                          <p:attrName>style.visibility</p:attrName>
                                        </p:attrNameLst>
                                      </p:cBhvr>
                                      <p:to>
                                        <p:strVal val="visible"/>
                                      </p:to>
                                    </p:set>
                                    <p:animEffect transition="in" filter="wheel(1)">
                                      <p:cBhvr>
                                        <p:cTn id="40" dur="2000"/>
                                        <p:tgtEl>
                                          <p:spTgt spid="3"/>
                                        </p:tgtEl>
                                      </p:cBhvr>
                                    </p:animEffect>
                                  </p:childTnLst>
                                </p:cTn>
                              </p:par>
                            </p:childTnLst>
                          </p:cTn>
                        </p:par>
                        <p:par>
                          <p:cTn id="41" fill="hold">
                            <p:stCondLst>
                              <p:cond delay="50000"/>
                            </p:stCondLst>
                            <p:childTnLst>
                              <p:par>
                                <p:cTn id="42" presetID="31" presetClass="exit" presetSubtype="0" fill="hold" grpId="1" nodeType="afterEffect">
                                  <p:stCondLst>
                                    <p:cond delay="4000"/>
                                  </p:stCondLst>
                                  <p:childTnLst>
                                    <p:anim calcmode="lin" valueType="num">
                                      <p:cBhvr>
                                        <p:cTn id="43" dur="2000"/>
                                        <p:tgtEl>
                                          <p:spTgt spid="3"/>
                                        </p:tgtEl>
                                        <p:attrNameLst>
                                          <p:attrName>ppt_w</p:attrName>
                                        </p:attrNameLst>
                                      </p:cBhvr>
                                      <p:tavLst>
                                        <p:tav tm="0">
                                          <p:val>
                                            <p:strVal val="ppt_w"/>
                                          </p:val>
                                        </p:tav>
                                        <p:tav tm="100000">
                                          <p:val>
                                            <p:fltVal val="0"/>
                                          </p:val>
                                        </p:tav>
                                      </p:tavLst>
                                    </p:anim>
                                    <p:anim calcmode="lin" valueType="num">
                                      <p:cBhvr>
                                        <p:cTn id="44" dur="2000"/>
                                        <p:tgtEl>
                                          <p:spTgt spid="3"/>
                                        </p:tgtEl>
                                        <p:attrNameLst>
                                          <p:attrName>ppt_h</p:attrName>
                                        </p:attrNameLst>
                                      </p:cBhvr>
                                      <p:tavLst>
                                        <p:tav tm="0">
                                          <p:val>
                                            <p:strVal val="ppt_h"/>
                                          </p:val>
                                        </p:tav>
                                        <p:tav tm="100000">
                                          <p:val>
                                            <p:fltVal val="0"/>
                                          </p:val>
                                        </p:tav>
                                      </p:tavLst>
                                    </p:anim>
                                    <p:anim calcmode="lin" valueType="num">
                                      <p:cBhvr>
                                        <p:cTn id="45" dur="2000"/>
                                        <p:tgtEl>
                                          <p:spTgt spid="3"/>
                                        </p:tgtEl>
                                        <p:attrNameLst>
                                          <p:attrName>style.rotation</p:attrName>
                                        </p:attrNameLst>
                                      </p:cBhvr>
                                      <p:tavLst>
                                        <p:tav tm="0">
                                          <p:val>
                                            <p:fltVal val="0"/>
                                          </p:val>
                                        </p:tav>
                                        <p:tav tm="100000">
                                          <p:val>
                                            <p:fltVal val="90"/>
                                          </p:val>
                                        </p:tav>
                                      </p:tavLst>
                                    </p:anim>
                                    <p:animEffect transition="out" filter="fade">
                                      <p:cBhvr>
                                        <p:cTn id="46" dur="2000"/>
                                        <p:tgtEl>
                                          <p:spTgt spid="3"/>
                                        </p:tgtEl>
                                      </p:cBhvr>
                                    </p:animEffect>
                                    <p:set>
                                      <p:cBhvr>
                                        <p:cTn id="47" dur="1" fill="hold">
                                          <p:stCondLst>
                                            <p:cond delay="1999"/>
                                          </p:stCondLst>
                                        </p:cTn>
                                        <p:tgtEl>
                                          <p:spTgt spid="3"/>
                                        </p:tgtEl>
                                        <p:attrNameLst>
                                          <p:attrName>style.visibility</p:attrName>
                                        </p:attrNameLst>
                                      </p:cBhvr>
                                      <p:to>
                                        <p:strVal val="hidden"/>
                                      </p:to>
                                    </p:set>
                                  </p:childTnLst>
                                </p:cTn>
                              </p:par>
                              <p:par>
                                <p:cTn id="48" presetID="21" presetClass="entr" presetSubtype="1" fill="hold" grpId="0" nodeType="withEffect">
                                  <p:stCondLst>
                                    <p:cond delay="4000"/>
                                  </p:stCondLst>
                                  <p:childTnLst>
                                    <p:set>
                                      <p:cBhvr>
                                        <p:cTn id="49" dur="1" fill="hold">
                                          <p:stCondLst>
                                            <p:cond delay="0"/>
                                          </p:stCondLst>
                                        </p:cTn>
                                        <p:tgtEl>
                                          <p:spTgt spid="4"/>
                                        </p:tgtEl>
                                        <p:attrNameLst>
                                          <p:attrName>style.visibility</p:attrName>
                                        </p:attrNameLst>
                                      </p:cBhvr>
                                      <p:to>
                                        <p:strVal val="visible"/>
                                      </p:to>
                                    </p:set>
                                    <p:animEffect transition="in" filter="wheel(1)">
                                      <p:cBhvr>
                                        <p:cTn id="50" dur="2000"/>
                                        <p:tgtEl>
                                          <p:spTgt spid="4"/>
                                        </p:tgtEl>
                                      </p:cBhvr>
                                    </p:animEffect>
                                  </p:childTnLst>
                                </p:cTn>
                              </p:par>
                            </p:childTnLst>
                          </p:cTn>
                        </p:par>
                        <p:par>
                          <p:cTn id="51" fill="hold">
                            <p:stCondLst>
                              <p:cond delay="56000"/>
                            </p:stCondLst>
                            <p:childTnLst>
                              <p:par>
                                <p:cTn id="52" presetID="31" presetClass="exit" presetSubtype="0" fill="hold" grpId="1" nodeType="afterEffect">
                                  <p:stCondLst>
                                    <p:cond delay="4000"/>
                                  </p:stCondLst>
                                  <p:childTnLst>
                                    <p:anim calcmode="lin" valueType="num">
                                      <p:cBhvr>
                                        <p:cTn id="53" dur="2000"/>
                                        <p:tgtEl>
                                          <p:spTgt spid="4"/>
                                        </p:tgtEl>
                                        <p:attrNameLst>
                                          <p:attrName>ppt_w</p:attrName>
                                        </p:attrNameLst>
                                      </p:cBhvr>
                                      <p:tavLst>
                                        <p:tav tm="0">
                                          <p:val>
                                            <p:strVal val="ppt_w"/>
                                          </p:val>
                                        </p:tav>
                                        <p:tav tm="100000">
                                          <p:val>
                                            <p:fltVal val="0"/>
                                          </p:val>
                                        </p:tav>
                                      </p:tavLst>
                                    </p:anim>
                                    <p:anim calcmode="lin" valueType="num">
                                      <p:cBhvr>
                                        <p:cTn id="54" dur="2000"/>
                                        <p:tgtEl>
                                          <p:spTgt spid="4"/>
                                        </p:tgtEl>
                                        <p:attrNameLst>
                                          <p:attrName>ppt_h</p:attrName>
                                        </p:attrNameLst>
                                      </p:cBhvr>
                                      <p:tavLst>
                                        <p:tav tm="0">
                                          <p:val>
                                            <p:strVal val="ppt_h"/>
                                          </p:val>
                                        </p:tav>
                                        <p:tav tm="100000">
                                          <p:val>
                                            <p:fltVal val="0"/>
                                          </p:val>
                                        </p:tav>
                                      </p:tavLst>
                                    </p:anim>
                                    <p:anim calcmode="lin" valueType="num">
                                      <p:cBhvr>
                                        <p:cTn id="55" dur="2000"/>
                                        <p:tgtEl>
                                          <p:spTgt spid="4"/>
                                        </p:tgtEl>
                                        <p:attrNameLst>
                                          <p:attrName>style.rotation</p:attrName>
                                        </p:attrNameLst>
                                      </p:cBhvr>
                                      <p:tavLst>
                                        <p:tav tm="0">
                                          <p:val>
                                            <p:fltVal val="0"/>
                                          </p:val>
                                        </p:tav>
                                        <p:tav tm="100000">
                                          <p:val>
                                            <p:fltVal val="90"/>
                                          </p:val>
                                        </p:tav>
                                      </p:tavLst>
                                    </p:anim>
                                    <p:animEffect transition="out" filter="fade">
                                      <p:cBhvr>
                                        <p:cTn id="56" dur="2000"/>
                                        <p:tgtEl>
                                          <p:spTgt spid="4"/>
                                        </p:tgtEl>
                                      </p:cBhvr>
                                    </p:animEffect>
                                    <p:set>
                                      <p:cBhvr>
                                        <p:cTn id="57" dur="1" fill="hold">
                                          <p:stCondLst>
                                            <p:cond delay="1999"/>
                                          </p:stCondLst>
                                        </p:cTn>
                                        <p:tgtEl>
                                          <p:spTgt spid="4"/>
                                        </p:tgtEl>
                                        <p:attrNameLst>
                                          <p:attrName>style.visibility</p:attrName>
                                        </p:attrNameLst>
                                      </p:cBhvr>
                                      <p:to>
                                        <p:strVal val="hidden"/>
                                      </p:to>
                                    </p:set>
                                  </p:childTnLst>
                                </p:cTn>
                              </p:par>
                              <p:par>
                                <p:cTn id="58" presetID="21" presetClass="entr" presetSubtype="1" fill="hold" grpId="0" nodeType="withEffect">
                                  <p:stCondLst>
                                    <p:cond delay="4000"/>
                                  </p:stCondLst>
                                  <p:childTnLst>
                                    <p:set>
                                      <p:cBhvr>
                                        <p:cTn id="59" dur="1" fill="hold">
                                          <p:stCondLst>
                                            <p:cond delay="0"/>
                                          </p:stCondLst>
                                        </p:cTn>
                                        <p:tgtEl>
                                          <p:spTgt spid="5"/>
                                        </p:tgtEl>
                                        <p:attrNameLst>
                                          <p:attrName>style.visibility</p:attrName>
                                        </p:attrNameLst>
                                      </p:cBhvr>
                                      <p:to>
                                        <p:strVal val="visible"/>
                                      </p:to>
                                    </p:set>
                                    <p:animEffect transition="in" filter="wheel(1)">
                                      <p:cBhvr>
                                        <p:cTn id="60" dur="2000"/>
                                        <p:tgtEl>
                                          <p:spTgt spid="5"/>
                                        </p:tgtEl>
                                      </p:cBhvr>
                                    </p:animEffect>
                                  </p:childTnLst>
                                </p:cTn>
                              </p:par>
                            </p:childTnLst>
                          </p:cTn>
                        </p:par>
                        <p:par>
                          <p:cTn id="61" fill="hold">
                            <p:stCondLst>
                              <p:cond delay="62000"/>
                            </p:stCondLst>
                            <p:childTnLst>
                              <p:par>
                                <p:cTn id="62" presetID="31" presetClass="exit" presetSubtype="0" fill="hold" grpId="1" nodeType="afterEffect">
                                  <p:stCondLst>
                                    <p:cond delay="4000"/>
                                  </p:stCondLst>
                                  <p:childTnLst>
                                    <p:anim calcmode="lin" valueType="num">
                                      <p:cBhvr>
                                        <p:cTn id="63" dur="2000"/>
                                        <p:tgtEl>
                                          <p:spTgt spid="5"/>
                                        </p:tgtEl>
                                        <p:attrNameLst>
                                          <p:attrName>ppt_w</p:attrName>
                                        </p:attrNameLst>
                                      </p:cBhvr>
                                      <p:tavLst>
                                        <p:tav tm="0">
                                          <p:val>
                                            <p:strVal val="ppt_w"/>
                                          </p:val>
                                        </p:tav>
                                        <p:tav tm="100000">
                                          <p:val>
                                            <p:fltVal val="0"/>
                                          </p:val>
                                        </p:tav>
                                      </p:tavLst>
                                    </p:anim>
                                    <p:anim calcmode="lin" valueType="num">
                                      <p:cBhvr>
                                        <p:cTn id="64" dur="2000"/>
                                        <p:tgtEl>
                                          <p:spTgt spid="5"/>
                                        </p:tgtEl>
                                        <p:attrNameLst>
                                          <p:attrName>ppt_h</p:attrName>
                                        </p:attrNameLst>
                                      </p:cBhvr>
                                      <p:tavLst>
                                        <p:tav tm="0">
                                          <p:val>
                                            <p:strVal val="ppt_h"/>
                                          </p:val>
                                        </p:tav>
                                        <p:tav tm="100000">
                                          <p:val>
                                            <p:fltVal val="0"/>
                                          </p:val>
                                        </p:tav>
                                      </p:tavLst>
                                    </p:anim>
                                    <p:anim calcmode="lin" valueType="num">
                                      <p:cBhvr>
                                        <p:cTn id="65" dur="2000"/>
                                        <p:tgtEl>
                                          <p:spTgt spid="5"/>
                                        </p:tgtEl>
                                        <p:attrNameLst>
                                          <p:attrName>style.rotation</p:attrName>
                                        </p:attrNameLst>
                                      </p:cBhvr>
                                      <p:tavLst>
                                        <p:tav tm="0">
                                          <p:val>
                                            <p:fltVal val="0"/>
                                          </p:val>
                                        </p:tav>
                                        <p:tav tm="100000">
                                          <p:val>
                                            <p:fltVal val="90"/>
                                          </p:val>
                                        </p:tav>
                                      </p:tavLst>
                                    </p:anim>
                                    <p:animEffect transition="out" filter="fade">
                                      <p:cBhvr>
                                        <p:cTn id="66" dur="2000"/>
                                        <p:tgtEl>
                                          <p:spTgt spid="5"/>
                                        </p:tgtEl>
                                      </p:cBhvr>
                                    </p:animEffect>
                                    <p:set>
                                      <p:cBhvr>
                                        <p:cTn id="67" dur="1" fill="hold">
                                          <p:stCondLst>
                                            <p:cond delay="1999"/>
                                          </p:stCondLst>
                                        </p:cTn>
                                        <p:tgtEl>
                                          <p:spTgt spid="5"/>
                                        </p:tgtEl>
                                        <p:attrNameLst>
                                          <p:attrName>style.visibility</p:attrName>
                                        </p:attrNameLst>
                                      </p:cBhvr>
                                      <p:to>
                                        <p:strVal val="hidden"/>
                                      </p:to>
                                    </p:set>
                                  </p:childTnLst>
                                </p:cTn>
                              </p:par>
                              <p:par>
                                <p:cTn id="68" presetID="21" presetClass="entr" presetSubtype="1" fill="hold" grpId="0" nodeType="withEffect">
                                  <p:stCondLst>
                                    <p:cond delay="4000"/>
                                  </p:stCondLst>
                                  <p:childTnLst>
                                    <p:set>
                                      <p:cBhvr>
                                        <p:cTn id="69" dur="1" fill="hold">
                                          <p:stCondLst>
                                            <p:cond delay="0"/>
                                          </p:stCondLst>
                                        </p:cTn>
                                        <p:tgtEl>
                                          <p:spTgt spid="6"/>
                                        </p:tgtEl>
                                        <p:attrNameLst>
                                          <p:attrName>style.visibility</p:attrName>
                                        </p:attrNameLst>
                                      </p:cBhvr>
                                      <p:to>
                                        <p:strVal val="visible"/>
                                      </p:to>
                                    </p:set>
                                    <p:animEffect transition="in" filter="wheel(1)">
                                      <p:cBhvr>
                                        <p:cTn id="70" dur="2000"/>
                                        <p:tgtEl>
                                          <p:spTgt spid="6"/>
                                        </p:tgtEl>
                                      </p:cBhvr>
                                    </p:animEffect>
                                  </p:childTnLst>
                                </p:cTn>
                              </p:par>
                            </p:childTnLst>
                          </p:cTn>
                        </p:par>
                        <p:par>
                          <p:cTn id="71" fill="hold">
                            <p:stCondLst>
                              <p:cond delay="68000"/>
                            </p:stCondLst>
                            <p:childTnLst>
                              <p:par>
                                <p:cTn id="72" presetID="31" presetClass="exit" presetSubtype="0" fill="hold" grpId="1" nodeType="afterEffect">
                                  <p:stCondLst>
                                    <p:cond delay="4000"/>
                                  </p:stCondLst>
                                  <p:childTnLst>
                                    <p:anim calcmode="lin" valueType="num">
                                      <p:cBhvr>
                                        <p:cTn id="73" dur="2000"/>
                                        <p:tgtEl>
                                          <p:spTgt spid="6"/>
                                        </p:tgtEl>
                                        <p:attrNameLst>
                                          <p:attrName>ppt_w</p:attrName>
                                        </p:attrNameLst>
                                      </p:cBhvr>
                                      <p:tavLst>
                                        <p:tav tm="0">
                                          <p:val>
                                            <p:strVal val="ppt_w"/>
                                          </p:val>
                                        </p:tav>
                                        <p:tav tm="100000">
                                          <p:val>
                                            <p:fltVal val="0"/>
                                          </p:val>
                                        </p:tav>
                                      </p:tavLst>
                                    </p:anim>
                                    <p:anim calcmode="lin" valueType="num">
                                      <p:cBhvr>
                                        <p:cTn id="74" dur="2000"/>
                                        <p:tgtEl>
                                          <p:spTgt spid="6"/>
                                        </p:tgtEl>
                                        <p:attrNameLst>
                                          <p:attrName>ppt_h</p:attrName>
                                        </p:attrNameLst>
                                      </p:cBhvr>
                                      <p:tavLst>
                                        <p:tav tm="0">
                                          <p:val>
                                            <p:strVal val="ppt_h"/>
                                          </p:val>
                                        </p:tav>
                                        <p:tav tm="100000">
                                          <p:val>
                                            <p:fltVal val="0"/>
                                          </p:val>
                                        </p:tav>
                                      </p:tavLst>
                                    </p:anim>
                                    <p:anim calcmode="lin" valueType="num">
                                      <p:cBhvr>
                                        <p:cTn id="75" dur="2000"/>
                                        <p:tgtEl>
                                          <p:spTgt spid="6"/>
                                        </p:tgtEl>
                                        <p:attrNameLst>
                                          <p:attrName>style.rotation</p:attrName>
                                        </p:attrNameLst>
                                      </p:cBhvr>
                                      <p:tavLst>
                                        <p:tav tm="0">
                                          <p:val>
                                            <p:fltVal val="0"/>
                                          </p:val>
                                        </p:tav>
                                        <p:tav tm="100000">
                                          <p:val>
                                            <p:fltVal val="90"/>
                                          </p:val>
                                        </p:tav>
                                      </p:tavLst>
                                    </p:anim>
                                    <p:animEffect transition="out" filter="fade">
                                      <p:cBhvr>
                                        <p:cTn id="76" dur="2000"/>
                                        <p:tgtEl>
                                          <p:spTgt spid="6"/>
                                        </p:tgtEl>
                                      </p:cBhvr>
                                    </p:animEffect>
                                    <p:set>
                                      <p:cBhvr>
                                        <p:cTn id="77" dur="1" fill="hold">
                                          <p:stCondLst>
                                            <p:cond delay="1999"/>
                                          </p:stCondLst>
                                        </p:cTn>
                                        <p:tgtEl>
                                          <p:spTgt spid="6"/>
                                        </p:tgtEl>
                                        <p:attrNameLst>
                                          <p:attrName>style.visibility</p:attrName>
                                        </p:attrNameLst>
                                      </p:cBhvr>
                                      <p:to>
                                        <p:strVal val="hidden"/>
                                      </p:to>
                                    </p:set>
                                  </p:childTnLst>
                                </p:cTn>
                              </p:par>
                              <p:par>
                                <p:cTn id="78" presetID="21" presetClass="entr" presetSubtype="1" fill="hold" grpId="0" nodeType="withEffect">
                                  <p:stCondLst>
                                    <p:cond delay="4000"/>
                                  </p:stCondLst>
                                  <p:childTnLst>
                                    <p:set>
                                      <p:cBhvr>
                                        <p:cTn id="79" dur="1" fill="hold">
                                          <p:stCondLst>
                                            <p:cond delay="0"/>
                                          </p:stCondLst>
                                        </p:cTn>
                                        <p:tgtEl>
                                          <p:spTgt spid="10"/>
                                        </p:tgtEl>
                                        <p:attrNameLst>
                                          <p:attrName>style.visibility</p:attrName>
                                        </p:attrNameLst>
                                      </p:cBhvr>
                                      <p:to>
                                        <p:strVal val="visible"/>
                                      </p:to>
                                    </p:set>
                                    <p:animEffect transition="in" filter="wheel(1)">
                                      <p:cBhvr>
                                        <p:cTn id="80" dur="2000"/>
                                        <p:tgtEl>
                                          <p:spTgt spid="10"/>
                                        </p:tgtEl>
                                      </p:cBhvr>
                                    </p:animEffect>
                                  </p:childTnLst>
                                </p:cTn>
                              </p:par>
                            </p:childTnLst>
                          </p:cTn>
                        </p:par>
                        <p:par>
                          <p:cTn id="81" fill="hold">
                            <p:stCondLst>
                              <p:cond delay="74000"/>
                            </p:stCondLst>
                            <p:childTnLst>
                              <p:par>
                                <p:cTn id="82" presetID="31" presetClass="exit" presetSubtype="0" fill="hold" grpId="1" nodeType="afterEffect">
                                  <p:stCondLst>
                                    <p:cond delay="4000"/>
                                  </p:stCondLst>
                                  <p:childTnLst>
                                    <p:anim calcmode="lin" valueType="num">
                                      <p:cBhvr>
                                        <p:cTn id="83" dur="2000"/>
                                        <p:tgtEl>
                                          <p:spTgt spid="10"/>
                                        </p:tgtEl>
                                        <p:attrNameLst>
                                          <p:attrName>ppt_w</p:attrName>
                                        </p:attrNameLst>
                                      </p:cBhvr>
                                      <p:tavLst>
                                        <p:tav tm="0">
                                          <p:val>
                                            <p:strVal val="ppt_w"/>
                                          </p:val>
                                        </p:tav>
                                        <p:tav tm="100000">
                                          <p:val>
                                            <p:fltVal val="0"/>
                                          </p:val>
                                        </p:tav>
                                      </p:tavLst>
                                    </p:anim>
                                    <p:anim calcmode="lin" valueType="num">
                                      <p:cBhvr>
                                        <p:cTn id="84" dur="2000"/>
                                        <p:tgtEl>
                                          <p:spTgt spid="10"/>
                                        </p:tgtEl>
                                        <p:attrNameLst>
                                          <p:attrName>ppt_h</p:attrName>
                                        </p:attrNameLst>
                                      </p:cBhvr>
                                      <p:tavLst>
                                        <p:tav tm="0">
                                          <p:val>
                                            <p:strVal val="ppt_h"/>
                                          </p:val>
                                        </p:tav>
                                        <p:tav tm="100000">
                                          <p:val>
                                            <p:fltVal val="0"/>
                                          </p:val>
                                        </p:tav>
                                      </p:tavLst>
                                    </p:anim>
                                    <p:anim calcmode="lin" valueType="num">
                                      <p:cBhvr>
                                        <p:cTn id="85" dur="2000"/>
                                        <p:tgtEl>
                                          <p:spTgt spid="10"/>
                                        </p:tgtEl>
                                        <p:attrNameLst>
                                          <p:attrName>style.rotation</p:attrName>
                                        </p:attrNameLst>
                                      </p:cBhvr>
                                      <p:tavLst>
                                        <p:tav tm="0">
                                          <p:val>
                                            <p:fltVal val="0"/>
                                          </p:val>
                                        </p:tav>
                                        <p:tav tm="100000">
                                          <p:val>
                                            <p:fltVal val="90"/>
                                          </p:val>
                                        </p:tav>
                                      </p:tavLst>
                                    </p:anim>
                                    <p:animEffect transition="out" filter="fade">
                                      <p:cBhvr>
                                        <p:cTn id="86" dur="2000"/>
                                        <p:tgtEl>
                                          <p:spTgt spid="10"/>
                                        </p:tgtEl>
                                      </p:cBhvr>
                                    </p:animEffect>
                                    <p:set>
                                      <p:cBhvr>
                                        <p:cTn id="87" dur="1" fill="hold">
                                          <p:stCondLst>
                                            <p:cond delay="1999"/>
                                          </p:stCondLst>
                                        </p:cTn>
                                        <p:tgtEl>
                                          <p:spTgt spid="10"/>
                                        </p:tgtEl>
                                        <p:attrNameLst>
                                          <p:attrName>style.visibility</p:attrName>
                                        </p:attrNameLst>
                                      </p:cBhvr>
                                      <p:to>
                                        <p:strVal val="hidden"/>
                                      </p:to>
                                    </p:set>
                                  </p:childTnLst>
                                </p:cTn>
                              </p:par>
                              <p:par>
                                <p:cTn id="88" presetID="2" presetClass="entr" presetSubtype="8" fill="hold" nodeType="withEffect">
                                  <p:stCondLst>
                                    <p:cond delay="400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2000" fill="hold"/>
                                        <p:tgtEl>
                                          <p:spTgt spid="11"/>
                                        </p:tgtEl>
                                        <p:attrNameLst>
                                          <p:attrName>ppt_x</p:attrName>
                                        </p:attrNameLst>
                                      </p:cBhvr>
                                      <p:tavLst>
                                        <p:tav tm="0">
                                          <p:val>
                                            <p:strVal val="0-#ppt_w/2"/>
                                          </p:val>
                                        </p:tav>
                                        <p:tav tm="100000">
                                          <p:val>
                                            <p:strVal val="#ppt_x"/>
                                          </p:val>
                                        </p:tav>
                                      </p:tavLst>
                                    </p:anim>
                                    <p:anim calcmode="lin" valueType="num">
                                      <p:cBhvr additive="base">
                                        <p:cTn id="91" dur="2000" fill="hold"/>
                                        <p:tgtEl>
                                          <p:spTgt spid="11"/>
                                        </p:tgtEl>
                                        <p:attrNameLst>
                                          <p:attrName>ppt_y</p:attrName>
                                        </p:attrNameLst>
                                      </p:cBhvr>
                                      <p:tavLst>
                                        <p:tav tm="0">
                                          <p:val>
                                            <p:strVal val="#ppt_y"/>
                                          </p:val>
                                        </p:tav>
                                        <p:tav tm="100000">
                                          <p:val>
                                            <p:strVal val="#ppt_y"/>
                                          </p:val>
                                        </p:tav>
                                      </p:tavLst>
                                    </p:anim>
                                  </p:childTnLst>
                                </p:cTn>
                              </p:par>
                              <p:par>
                                <p:cTn id="92" presetID="2" presetClass="entr" presetSubtype="2" fill="hold" nodeType="withEffect">
                                  <p:stCondLst>
                                    <p:cond delay="400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2000" fill="hold"/>
                                        <p:tgtEl>
                                          <p:spTgt spid="12"/>
                                        </p:tgtEl>
                                        <p:attrNameLst>
                                          <p:attrName>ppt_x</p:attrName>
                                        </p:attrNameLst>
                                      </p:cBhvr>
                                      <p:tavLst>
                                        <p:tav tm="0">
                                          <p:val>
                                            <p:strVal val="1+#ppt_w/2"/>
                                          </p:val>
                                        </p:tav>
                                        <p:tav tm="100000">
                                          <p:val>
                                            <p:strVal val="#ppt_x"/>
                                          </p:val>
                                        </p:tav>
                                      </p:tavLst>
                                    </p:anim>
                                    <p:anim calcmode="lin" valueType="num">
                                      <p:cBhvr additive="base">
                                        <p:cTn id="95" dur="2000" fill="hold"/>
                                        <p:tgtEl>
                                          <p:spTgt spid="12"/>
                                        </p:tgtEl>
                                        <p:attrNameLst>
                                          <p:attrName>ppt_y</p:attrName>
                                        </p:attrNameLst>
                                      </p:cBhvr>
                                      <p:tavLst>
                                        <p:tav tm="0">
                                          <p:val>
                                            <p:strVal val="#ppt_y"/>
                                          </p:val>
                                        </p:tav>
                                        <p:tav tm="100000">
                                          <p:val>
                                            <p:strVal val="#ppt_y"/>
                                          </p:val>
                                        </p:tav>
                                      </p:tavLst>
                                    </p:anim>
                                  </p:childTnLst>
                                </p:cTn>
                              </p:par>
                            </p:childTnLst>
                          </p:cTn>
                        </p:par>
                        <p:par>
                          <p:cTn id="96" fill="hold">
                            <p:stCondLst>
                              <p:cond delay="80000"/>
                            </p:stCondLst>
                            <p:childTnLst>
                              <p:par>
                                <p:cTn id="97" presetID="31" presetClass="exit" presetSubtype="0" fill="hold" nodeType="afterEffect">
                                  <p:stCondLst>
                                    <p:cond delay="4000"/>
                                  </p:stCondLst>
                                  <p:childTnLst>
                                    <p:anim calcmode="lin" valueType="num">
                                      <p:cBhvr>
                                        <p:cTn id="98" dur="2000"/>
                                        <p:tgtEl>
                                          <p:spTgt spid="11"/>
                                        </p:tgtEl>
                                        <p:attrNameLst>
                                          <p:attrName>ppt_w</p:attrName>
                                        </p:attrNameLst>
                                      </p:cBhvr>
                                      <p:tavLst>
                                        <p:tav tm="0">
                                          <p:val>
                                            <p:strVal val="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fltVal val="0"/>
                                          </p:val>
                                        </p:tav>
                                      </p:tavLst>
                                    </p:anim>
                                    <p:anim calcmode="lin" valueType="num">
                                      <p:cBhvr>
                                        <p:cTn id="100" dur="2000"/>
                                        <p:tgtEl>
                                          <p:spTgt spid="11"/>
                                        </p:tgtEl>
                                        <p:attrNameLst>
                                          <p:attrName>style.rotation</p:attrName>
                                        </p:attrNameLst>
                                      </p:cBhvr>
                                      <p:tavLst>
                                        <p:tav tm="0">
                                          <p:val>
                                            <p:fltVal val="0"/>
                                          </p:val>
                                        </p:tav>
                                        <p:tav tm="100000">
                                          <p:val>
                                            <p:fltVal val="90"/>
                                          </p:val>
                                        </p:tav>
                                      </p:tavLst>
                                    </p:anim>
                                    <p:animEffect transition="out" filter="fade">
                                      <p:cBhvr>
                                        <p:cTn id="101" dur="2000"/>
                                        <p:tgtEl>
                                          <p:spTgt spid="11"/>
                                        </p:tgtEl>
                                      </p:cBhvr>
                                    </p:animEffect>
                                    <p:set>
                                      <p:cBhvr>
                                        <p:cTn id="102" dur="1" fill="hold">
                                          <p:stCondLst>
                                            <p:cond delay="1999"/>
                                          </p:stCondLst>
                                        </p:cTn>
                                        <p:tgtEl>
                                          <p:spTgt spid="11"/>
                                        </p:tgtEl>
                                        <p:attrNameLst>
                                          <p:attrName>style.visibility</p:attrName>
                                        </p:attrNameLst>
                                      </p:cBhvr>
                                      <p:to>
                                        <p:strVal val="hidden"/>
                                      </p:to>
                                    </p:set>
                                  </p:childTnLst>
                                </p:cTn>
                              </p:par>
                              <p:par>
                                <p:cTn id="103" presetID="31" presetClass="exit" presetSubtype="0" fill="hold" nodeType="withEffect">
                                  <p:stCondLst>
                                    <p:cond delay="4000"/>
                                  </p:stCondLst>
                                  <p:childTnLst>
                                    <p:anim calcmode="lin" valueType="num">
                                      <p:cBhvr>
                                        <p:cTn id="104" dur="2000"/>
                                        <p:tgtEl>
                                          <p:spTgt spid="12"/>
                                        </p:tgtEl>
                                        <p:attrNameLst>
                                          <p:attrName>ppt_w</p:attrName>
                                        </p:attrNameLst>
                                      </p:cBhvr>
                                      <p:tavLst>
                                        <p:tav tm="0">
                                          <p:val>
                                            <p:strVal val="ppt_w"/>
                                          </p:val>
                                        </p:tav>
                                        <p:tav tm="100000">
                                          <p:val>
                                            <p:fltVal val="0"/>
                                          </p:val>
                                        </p:tav>
                                      </p:tavLst>
                                    </p:anim>
                                    <p:anim calcmode="lin" valueType="num">
                                      <p:cBhvr>
                                        <p:cTn id="105" dur="2000"/>
                                        <p:tgtEl>
                                          <p:spTgt spid="12"/>
                                        </p:tgtEl>
                                        <p:attrNameLst>
                                          <p:attrName>ppt_h</p:attrName>
                                        </p:attrNameLst>
                                      </p:cBhvr>
                                      <p:tavLst>
                                        <p:tav tm="0">
                                          <p:val>
                                            <p:strVal val="ppt_h"/>
                                          </p:val>
                                        </p:tav>
                                        <p:tav tm="100000">
                                          <p:val>
                                            <p:fltVal val="0"/>
                                          </p:val>
                                        </p:tav>
                                      </p:tavLst>
                                    </p:anim>
                                    <p:anim calcmode="lin" valueType="num">
                                      <p:cBhvr>
                                        <p:cTn id="106" dur="2000"/>
                                        <p:tgtEl>
                                          <p:spTgt spid="12"/>
                                        </p:tgtEl>
                                        <p:attrNameLst>
                                          <p:attrName>style.rotation</p:attrName>
                                        </p:attrNameLst>
                                      </p:cBhvr>
                                      <p:tavLst>
                                        <p:tav tm="0">
                                          <p:val>
                                            <p:fltVal val="0"/>
                                          </p:val>
                                        </p:tav>
                                        <p:tav tm="100000">
                                          <p:val>
                                            <p:fltVal val="90"/>
                                          </p:val>
                                        </p:tav>
                                      </p:tavLst>
                                    </p:anim>
                                    <p:animEffect transition="out" filter="fade">
                                      <p:cBhvr>
                                        <p:cTn id="107" dur="2000"/>
                                        <p:tgtEl>
                                          <p:spTgt spid="12"/>
                                        </p:tgtEl>
                                      </p:cBhvr>
                                    </p:animEffect>
                                    <p:set>
                                      <p:cBhvr>
                                        <p:cTn id="108" dur="1" fill="hold">
                                          <p:stCondLst>
                                            <p:cond delay="1999"/>
                                          </p:stCondLst>
                                        </p:cTn>
                                        <p:tgtEl>
                                          <p:spTgt spid="12"/>
                                        </p:tgtEl>
                                        <p:attrNameLst>
                                          <p:attrName>style.visibility</p:attrName>
                                        </p:attrNameLst>
                                      </p:cBhvr>
                                      <p:to>
                                        <p:strVal val="hidden"/>
                                      </p:to>
                                    </p:set>
                                  </p:childTnLst>
                                </p:cTn>
                              </p:par>
                              <p:par>
                                <p:cTn id="109" presetID="21" presetClass="entr" presetSubtype="1" fill="hold" grpId="0" nodeType="withEffect">
                                  <p:stCondLst>
                                    <p:cond delay="4000"/>
                                  </p:stCondLst>
                                  <p:childTnLst>
                                    <p:set>
                                      <p:cBhvr>
                                        <p:cTn id="110" dur="1" fill="hold">
                                          <p:stCondLst>
                                            <p:cond delay="0"/>
                                          </p:stCondLst>
                                        </p:cTn>
                                        <p:tgtEl>
                                          <p:spTgt spid="13"/>
                                        </p:tgtEl>
                                        <p:attrNameLst>
                                          <p:attrName>style.visibility</p:attrName>
                                        </p:attrNameLst>
                                      </p:cBhvr>
                                      <p:to>
                                        <p:strVal val="visible"/>
                                      </p:to>
                                    </p:set>
                                    <p:animEffect transition="in" filter="wheel(1)">
                                      <p:cBhvr>
                                        <p:cTn id="1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8" grpId="0" animBg="1"/>
      <p:bldP spid="8" grpId="1" animBg="1"/>
      <p:bldP spid="9" grpId="0"/>
      <p:bldP spid="9" grpId="1"/>
      <p:bldP spid="3" grpId="0" animBg="1"/>
      <p:bldP spid="3" grpId="1" animBg="1"/>
      <p:bldP spid="4" grpId="0" animBg="1"/>
      <p:bldP spid="4" grpId="1" animBg="1"/>
      <p:bldP spid="5" grpId="0" animBg="1"/>
      <p:bldP spid="5" grpId="1" animBg="1"/>
      <p:bldP spid="6" grpId="0" animBg="1"/>
      <p:bldP spid="6" grpId="1" animBg="1"/>
      <p:bldP spid="10" grpId="0" animBg="1"/>
      <p:bldP spid="10" grpId="1"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400" smtClean="0">
                <a:solidFill>
                  <a:srgbClr val="FFFF00"/>
                </a:solidFill>
                <a:latin typeface="Celticmd" pitchFamily="34" charset="0"/>
              </a:rPr>
              <a:t>Tangerinos por el Mundo</a:t>
            </a:r>
            <a:br>
              <a:rPr lang="fr-FR" sz="2400" smtClean="0">
                <a:solidFill>
                  <a:srgbClr val="FFFF00"/>
                </a:solidFill>
                <a:latin typeface="Celticmd" pitchFamily="34" charset="0"/>
              </a:rPr>
            </a:br>
            <a:r>
              <a:rPr lang="fr-FR" sz="2400" smtClean="0">
                <a:solidFill>
                  <a:srgbClr val="FFFF00"/>
                </a:solidFill>
                <a:latin typeface="Celticmd" pitchFamily="34" charset="0"/>
              </a:rPr>
              <a:t>Carmen Simon &amp; son époux</a:t>
            </a:r>
            <a:endParaRPr lang="fr-FR" sz="2400">
              <a:solidFill>
                <a:srgbClr val="FFFF00"/>
              </a:solidFill>
              <a:latin typeface="Celticmd" pitchFamily="34" charset="0"/>
            </a:endParaRPr>
          </a:p>
        </p:txBody>
      </p:sp>
      <p:pic>
        <p:nvPicPr>
          <p:cNvPr id="5" name="Espace réservé du contenu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0" y="1491630"/>
            <a:ext cx="4393609" cy="3295207"/>
          </a:xfrm>
        </p:spPr>
      </p:pic>
      <p:sp>
        <p:nvSpPr>
          <p:cNvPr id="6" name="Arrondir un rectangle avec un coin diagonal 5"/>
          <p:cNvSpPr/>
          <p:nvPr/>
        </p:nvSpPr>
        <p:spPr>
          <a:xfrm>
            <a:off x="4739807" y="1491630"/>
            <a:ext cx="4003895" cy="3312368"/>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contenu 3"/>
          <p:cNvSpPr txBox="1">
            <a:spLocks/>
          </p:cNvSpPr>
          <p:nvPr/>
        </p:nvSpPr>
        <p:spPr>
          <a:xfrm>
            <a:off x="4758775" y="1563638"/>
            <a:ext cx="4038600" cy="254555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lgn="ctr"/>
            <a:r>
              <a:rPr lang="fr-FR" sz="1800" smtClean="0">
                <a:solidFill>
                  <a:srgbClr val="FFFF00"/>
                </a:solidFill>
                <a:latin typeface="Brush Script MT" pitchFamily="66" charset="0"/>
              </a:rPr>
              <a:t>Carmen Simon, Tangéroise, résidant à Torrevieja, Espagne, est une amie Virtuelle d’Internet ! Nous échangeons régulièremnt des E.Mails ! Elle connait du monde de la web, dont le couple Lagrissy !</a:t>
            </a:r>
          </a:p>
          <a:p>
            <a:pPr algn="ctr"/>
            <a:r>
              <a:rPr lang="fr-FR" sz="1800" smtClean="0">
                <a:solidFill>
                  <a:srgbClr val="FFFF00"/>
                </a:solidFill>
                <a:latin typeface="Brush Script MT" pitchFamily="66" charset="0"/>
              </a:rPr>
              <a:t>Elle a manifesté, le désir de participer à Tangerinos por el Mundo, et m’a envoyé une seule photo d’elle et son mari !</a:t>
            </a:r>
          </a:p>
          <a:p>
            <a:pPr algn="ctr"/>
            <a:r>
              <a:rPr lang="fr-FR" sz="1800" smtClean="0">
                <a:solidFill>
                  <a:srgbClr val="FFFF00"/>
                </a:solidFill>
                <a:latin typeface="Brush Script MT" pitchFamily="66" charset="0"/>
              </a:rPr>
              <a:t>J’espère, vous faire plaisir !</a:t>
            </a:r>
          </a:p>
          <a:p>
            <a:pPr algn="ctr"/>
            <a:r>
              <a:rPr lang="fr-FR" sz="1800" smtClean="0">
                <a:solidFill>
                  <a:srgbClr val="FFFF00"/>
                </a:solidFill>
                <a:latin typeface="Brush Script MT" pitchFamily="66" charset="0"/>
              </a:rPr>
              <a:t>Bisous</a:t>
            </a:r>
          </a:p>
          <a:p>
            <a:pPr algn="ctr"/>
            <a:r>
              <a:rPr lang="fr-FR" sz="1800" smtClean="0">
                <a:solidFill>
                  <a:srgbClr val="FFFF00"/>
                </a:solidFill>
                <a:latin typeface="Brush Script MT" pitchFamily="66" charset="0"/>
              </a:rPr>
              <a:t>Felix</a:t>
            </a:r>
          </a:p>
        </p:txBody>
      </p:sp>
      <p:sp>
        <p:nvSpPr>
          <p:cNvPr id="9" name="Arrondir un rectangle avec un coin diagonal 8"/>
          <p:cNvSpPr/>
          <p:nvPr/>
        </p:nvSpPr>
        <p:spPr>
          <a:xfrm>
            <a:off x="4758775" y="1491630"/>
            <a:ext cx="3984927" cy="2736304"/>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5311078" y="2571750"/>
            <a:ext cx="2880320" cy="707886"/>
          </a:xfrm>
          <a:prstGeom prst="rect">
            <a:avLst/>
          </a:prstGeom>
          <a:noFill/>
        </p:spPr>
        <p:txBody>
          <a:bodyPr wrap="square" rtlCol="0">
            <a:spAutoFit/>
          </a:bodyPr>
          <a:lstStyle/>
          <a:p>
            <a:pPr algn="ctr"/>
            <a:r>
              <a:rPr lang="fr-FR" sz="4000" smtClean="0">
                <a:solidFill>
                  <a:srgbClr val="FFFF00"/>
                </a:solidFill>
                <a:latin typeface="Brush Script MT" pitchFamily="66" charset="0"/>
              </a:rPr>
              <a:t>Torrevieja</a:t>
            </a:r>
            <a:endParaRPr lang="fr-FR" sz="4000">
              <a:solidFill>
                <a:srgbClr val="FFFF00"/>
              </a:solidFill>
              <a:latin typeface="Brush Script MT" pitchFamily="66" charset="0"/>
            </a:endParaRPr>
          </a:p>
        </p:txBody>
      </p:sp>
      <p:sp>
        <p:nvSpPr>
          <p:cNvPr id="11" name="Arrondir un rectangle avec un coin diagonal 10"/>
          <p:cNvSpPr/>
          <p:nvPr/>
        </p:nvSpPr>
        <p:spPr>
          <a:xfrm>
            <a:off x="4739807" y="1491630"/>
            <a:ext cx="4003895" cy="2736304"/>
          </a:xfrm>
          <a:prstGeom prst="round2DiagRect">
            <a:avLst/>
          </a:prstGeom>
          <a:blipFill dpi="0" rotWithShape="1">
            <a:blip r:embed="rId3">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Arrondir un rectangle avec un coin diagonal 11"/>
          <p:cNvSpPr/>
          <p:nvPr/>
        </p:nvSpPr>
        <p:spPr>
          <a:xfrm>
            <a:off x="4739807" y="1491630"/>
            <a:ext cx="4003895" cy="2736304"/>
          </a:xfrm>
          <a:prstGeom prst="round2DiagRect">
            <a:avLst/>
          </a:prstGeom>
          <a:blipFill dpi="0" rotWithShape="1">
            <a:blip r:embed="rId4">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Arrondir un rectangle avec un coin diagonal 12"/>
          <p:cNvSpPr/>
          <p:nvPr/>
        </p:nvSpPr>
        <p:spPr>
          <a:xfrm>
            <a:off x="4739807" y="1491630"/>
            <a:ext cx="4003895" cy="2736304"/>
          </a:xfrm>
          <a:prstGeom prst="round2DiagRect">
            <a:avLst/>
          </a:prstGeom>
          <a:blipFill dpi="0" rotWithShape="1">
            <a:blip r:embed="rId5">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Arrondir un rectangle avec un coin diagonal 13"/>
          <p:cNvSpPr/>
          <p:nvPr/>
        </p:nvSpPr>
        <p:spPr>
          <a:xfrm>
            <a:off x="4739807" y="1491630"/>
            <a:ext cx="4003895" cy="2736304"/>
          </a:xfrm>
          <a:prstGeom prst="round2DiagRect">
            <a:avLst/>
          </a:prstGeom>
          <a:blipFill dpi="0" rotWithShape="1">
            <a:blip r:embed="rId6">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Arrondir un rectangle avec un coin diagonal 14"/>
          <p:cNvSpPr/>
          <p:nvPr/>
        </p:nvSpPr>
        <p:spPr>
          <a:xfrm>
            <a:off x="4739807" y="1491630"/>
            <a:ext cx="4003895" cy="2736304"/>
          </a:xfrm>
          <a:prstGeom prst="round2DiagRect">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Arrondir un rectangle avec un coin diagonal 15"/>
          <p:cNvSpPr/>
          <p:nvPr/>
        </p:nvSpPr>
        <p:spPr>
          <a:xfrm>
            <a:off x="4739807" y="1491630"/>
            <a:ext cx="4003895" cy="2736304"/>
          </a:xfrm>
          <a:prstGeom prst="round2DiagRect">
            <a:avLst/>
          </a:prstGeom>
          <a:blipFill dpi="0" rotWithShape="1">
            <a:blip r:embed="rId8">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Arrondir un rectangle avec un coin diagonal 16"/>
          <p:cNvSpPr/>
          <p:nvPr/>
        </p:nvSpPr>
        <p:spPr>
          <a:xfrm>
            <a:off x="4739807" y="1491630"/>
            <a:ext cx="4003895" cy="2736304"/>
          </a:xfrm>
          <a:prstGeom prst="round2DiagRect">
            <a:avLst/>
          </a:prstGeom>
          <a:blipFill dpi="0" rotWithShape="1">
            <a:blip r:embed="rId9">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Arrondir un rectangle avec un coin diagonal 17"/>
          <p:cNvSpPr/>
          <p:nvPr/>
        </p:nvSpPr>
        <p:spPr>
          <a:xfrm>
            <a:off x="4739808" y="1491630"/>
            <a:ext cx="4057568" cy="2736304"/>
          </a:xfrm>
          <a:prstGeom prst="round2DiagRect">
            <a:avLst/>
          </a:prstGeom>
          <a:blipFill dpi="0" rotWithShape="1">
            <a:blip r:embed="rId10">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49592255"/>
      </p:ext>
    </p:extLst>
  </p:cSld>
  <p:clrMapOvr>
    <a:masterClrMapping/>
  </p:clrMapOvr>
  <mc:AlternateContent xmlns:mc="http://schemas.openxmlformats.org/markup-compatibility/2006" xmlns:p14="http://schemas.microsoft.com/office/powerpoint/2010/main">
    <mc:Choice Requires="p14">
      <p:transition spd="slow" p14:dur="3900" advTm="105229">
        <p14:glitter pattern="hexagon"/>
      </p:transition>
    </mc:Choice>
    <mc:Fallback xmlns="">
      <p:transition spd="slow" advTm="1052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1" presetClass="emph" presetSubtype="0" repeatCount="indefinite" fill="hold" grpId="1" nodeType="afterEffect">
                                  <p:stCondLst>
                                    <p:cond delay="0"/>
                                  </p:stCondLst>
                                  <p:childTnLst>
                                    <p:animClr clrSpc="hsl" dir="cw">
                                      <p:cBhvr override="childStyle">
                                        <p:cTn id="10" dur="2000" fill="hold"/>
                                        <p:tgtEl>
                                          <p:spTgt spid="2"/>
                                        </p:tgtEl>
                                        <p:attrNameLst>
                                          <p:attrName>style.color</p:attrName>
                                        </p:attrNameLst>
                                      </p:cBhvr>
                                      <p:by>
                                        <p:hsl h="7200000" s="0" l="0"/>
                                      </p:by>
                                    </p:animClr>
                                    <p:animClr clrSpc="hsl" dir="cw">
                                      <p:cBhvr>
                                        <p:cTn id="11" dur="2000" fill="hold"/>
                                        <p:tgtEl>
                                          <p:spTgt spid="2"/>
                                        </p:tgtEl>
                                        <p:attrNameLst>
                                          <p:attrName>fillcolor</p:attrName>
                                        </p:attrNameLst>
                                      </p:cBhvr>
                                      <p:by>
                                        <p:hsl h="7200000" s="0" l="0"/>
                                      </p:by>
                                    </p:animClr>
                                    <p:animClr clrSpc="hsl" dir="cw">
                                      <p:cBhvr>
                                        <p:cTn id="12" dur="2000" fill="hold"/>
                                        <p:tgtEl>
                                          <p:spTgt spid="2"/>
                                        </p:tgtEl>
                                        <p:attrNameLst>
                                          <p:attrName>stroke.color</p:attrName>
                                        </p:attrNameLst>
                                      </p:cBhvr>
                                      <p:by>
                                        <p:hsl h="7200000" s="0" l="0"/>
                                      </p:by>
                                    </p:animClr>
                                    <p:set>
                                      <p:cBhvr>
                                        <p:cTn id="13" dur="2000" fill="hold"/>
                                        <p:tgtEl>
                                          <p:spTgt spid="2"/>
                                        </p:tgtEl>
                                        <p:attrNameLst>
                                          <p:attrName>fill.type</p:attrName>
                                        </p:attrNameLst>
                                      </p:cBhvr>
                                      <p:to>
                                        <p:strVal val="solid"/>
                                      </p:to>
                                    </p:set>
                                  </p:childTnLst>
                                </p:cTn>
                              </p:par>
                            </p:childTnLst>
                          </p:cTn>
                        </p:par>
                        <p:par>
                          <p:cTn id="14" fill="hold">
                            <p:stCondLst>
                              <p:cond delay="4000"/>
                            </p:stCondLst>
                            <p:childTnLst>
                              <p:par>
                                <p:cTn id="15" presetID="53" presetClass="entr" presetSubtype="16"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animEffect transition="in" filter="fade">
                                      <p:cBhvr>
                                        <p:cTn id="19" dur="2000"/>
                                        <p:tgtEl>
                                          <p:spTgt spid="5"/>
                                        </p:tgtEl>
                                      </p:cBhvr>
                                    </p:animEffect>
                                  </p:childTnLst>
                                </p:cTn>
                              </p:par>
                            </p:childTnLst>
                          </p:cTn>
                        </p:par>
                        <p:par>
                          <p:cTn id="20" fill="hold">
                            <p:stCondLst>
                              <p:cond delay="6000"/>
                            </p:stCondLst>
                            <p:childTnLst>
                              <p:par>
                                <p:cTn id="21" presetID="21"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heel(1)">
                                      <p:cBhvr>
                                        <p:cTn id="23" dur="2000"/>
                                        <p:tgtEl>
                                          <p:spTgt spid="6"/>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heel(1)">
                                      <p:cBhvr>
                                        <p:cTn id="26" dur="2000"/>
                                        <p:tgtEl>
                                          <p:spTgt spid="7"/>
                                        </p:tgtEl>
                                      </p:cBhvr>
                                    </p:animEffect>
                                  </p:childTnLst>
                                </p:cTn>
                              </p:par>
                            </p:childTnLst>
                          </p:cTn>
                        </p:par>
                        <p:par>
                          <p:cTn id="27" fill="hold">
                            <p:stCondLst>
                              <p:cond delay="8000"/>
                            </p:stCondLst>
                            <p:childTnLst>
                              <p:par>
                                <p:cTn id="28" presetID="31" presetClass="exit" presetSubtype="0" fill="hold" grpId="1" nodeType="afterEffect">
                                  <p:stCondLst>
                                    <p:cond delay="40000"/>
                                  </p:stCondLst>
                                  <p:childTnLst>
                                    <p:anim calcmode="lin" valueType="num">
                                      <p:cBhvr>
                                        <p:cTn id="29" dur="2000"/>
                                        <p:tgtEl>
                                          <p:spTgt spid="6"/>
                                        </p:tgtEl>
                                        <p:attrNameLst>
                                          <p:attrName>ppt_w</p:attrName>
                                        </p:attrNameLst>
                                      </p:cBhvr>
                                      <p:tavLst>
                                        <p:tav tm="0">
                                          <p:val>
                                            <p:strVal val="ppt_w"/>
                                          </p:val>
                                        </p:tav>
                                        <p:tav tm="100000">
                                          <p:val>
                                            <p:fltVal val="0"/>
                                          </p:val>
                                        </p:tav>
                                      </p:tavLst>
                                    </p:anim>
                                    <p:anim calcmode="lin" valueType="num">
                                      <p:cBhvr>
                                        <p:cTn id="30" dur="2000"/>
                                        <p:tgtEl>
                                          <p:spTgt spid="6"/>
                                        </p:tgtEl>
                                        <p:attrNameLst>
                                          <p:attrName>ppt_h</p:attrName>
                                        </p:attrNameLst>
                                      </p:cBhvr>
                                      <p:tavLst>
                                        <p:tav tm="0">
                                          <p:val>
                                            <p:strVal val="ppt_h"/>
                                          </p:val>
                                        </p:tav>
                                        <p:tav tm="100000">
                                          <p:val>
                                            <p:fltVal val="0"/>
                                          </p:val>
                                        </p:tav>
                                      </p:tavLst>
                                    </p:anim>
                                    <p:anim calcmode="lin" valueType="num">
                                      <p:cBhvr>
                                        <p:cTn id="31" dur="2000"/>
                                        <p:tgtEl>
                                          <p:spTgt spid="6"/>
                                        </p:tgtEl>
                                        <p:attrNameLst>
                                          <p:attrName>style.rotation</p:attrName>
                                        </p:attrNameLst>
                                      </p:cBhvr>
                                      <p:tavLst>
                                        <p:tav tm="0">
                                          <p:val>
                                            <p:fltVal val="0"/>
                                          </p:val>
                                        </p:tav>
                                        <p:tav tm="100000">
                                          <p:val>
                                            <p:fltVal val="90"/>
                                          </p:val>
                                        </p:tav>
                                      </p:tavLst>
                                    </p:anim>
                                    <p:animEffect transition="out" filter="fade">
                                      <p:cBhvr>
                                        <p:cTn id="32" dur="2000"/>
                                        <p:tgtEl>
                                          <p:spTgt spid="6"/>
                                        </p:tgtEl>
                                      </p:cBhvr>
                                    </p:animEffect>
                                    <p:set>
                                      <p:cBhvr>
                                        <p:cTn id="33" dur="1" fill="hold">
                                          <p:stCondLst>
                                            <p:cond delay="1999"/>
                                          </p:stCondLst>
                                        </p:cTn>
                                        <p:tgtEl>
                                          <p:spTgt spid="6"/>
                                        </p:tgtEl>
                                        <p:attrNameLst>
                                          <p:attrName>style.visibility</p:attrName>
                                        </p:attrNameLst>
                                      </p:cBhvr>
                                      <p:to>
                                        <p:strVal val="hidden"/>
                                      </p:to>
                                    </p:set>
                                  </p:childTnLst>
                                </p:cTn>
                              </p:par>
                              <p:par>
                                <p:cTn id="34" presetID="31" presetClass="exit" presetSubtype="0" fill="hold" grpId="1" nodeType="withEffect">
                                  <p:stCondLst>
                                    <p:cond delay="4000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anim calcmode="lin" valueType="num">
                                      <p:cBhvr>
                                        <p:cTn id="37" dur="2000"/>
                                        <p:tgtEl>
                                          <p:spTgt spid="7"/>
                                        </p:tgtEl>
                                        <p:attrNameLst>
                                          <p:attrName>style.rotation</p:attrName>
                                        </p:attrNameLst>
                                      </p:cBhvr>
                                      <p:tavLst>
                                        <p:tav tm="0">
                                          <p:val>
                                            <p:fltVal val="0"/>
                                          </p:val>
                                        </p:tav>
                                        <p:tav tm="100000">
                                          <p:val>
                                            <p:fltVal val="90"/>
                                          </p:val>
                                        </p:tav>
                                      </p:tavLst>
                                    </p:anim>
                                    <p:animEffect transition="out" filter="fade">
                                      <p:cBhvr>
                                        <p:cTn id="38" dur="2000"/>
                                        <p:tgtEl>
                                          <p:spTgt spid="7"/>
                                        </p:tgtEl>
                                      </p:cBhvr>
                                    </p:animEffect>
                                    <p:set>
                                      <p:cBhvr>
                                        <p:cTn id="39" dur="1" fill="hold">
                                          <p:stCondLst>
                                            <p:cond delay="1999"/>
                                          </p:stCondLst>
                                        </p:cTn>
                                        <p:tgtEl>
                                          <p:spTgt spid="7"/>
                                        </p:tgtEl>
                                        <p:attrNameLst>
                                          <p:attrName>style.visibility</p:attrName>
                                        </p:attrNameLst>
                                      </p:cBhvr>
                                      <p:to>
                                        <p:strVal val="hidden"/>
                                      </p:to>
                                    </p:set>
                                  </p:childTnLst>
                                </p:cTn>
                              </p:par>
                              <p:par>
                                <p:cTn id="40" presetID="21" presetClass="entr" presetSubtype="1" fill="hold" grpId="0" nodeType="withEffect">
                                  <p:stCondLst>
                                    <p:cond delay="40000"/>
                                  </p:stCondLst>
                                  <p:childTnLst>
                                    <p:set>
                                      <p:cBhvr>
                                        <p:cTn id="41" dur="1" fill="hold">
                                          <p:stCondLst>
                                            <p:cond delay="0"/>
                                          </p:stCondLst>
                                        </p:cTn>
                                        <p:tgtEl>
                                          <p:spTgt spid="9"/>
                                        </p:tgtEl>
                                        <p:attrNameLst>
                                          <p:attrName>style.visibility</p:attrName>
                                        </p:attrNameLst>
                                      </p:cBhvr>
                                      <p:to>
                                        <p:strVal val="visible"/>
                                      </p:to>
                                    </p:set>
                                    <p:animEffect transition="in" filter="wheel(1)">
                                      <p:cBhvr>
                                        <p:cTn id="42" dur="2000"/>
                                        <p:tgtEl>
                                          <p:spTgt spid="9"/>
                                        </p:tgtEl>
                                      </p:cBhvr>
                                    </p:animEffect>
                                  </p:childTnLst>
                                </p:cTn>
                              </p:par>
                              <p:par>
                                <p:cTn id="43" presetID="21" presetClass="entr" presetSubtype="1" fill="hold" grpId="0" nodeType="withEffect">
                                  <p:stCondLst>
                                    <p:cond delay="40000"/>
                                  </p:stCondLst>
                                  <p:childTnLst>
                                    <p:set>
                                      <p:cBhvr>
                                        <p:cTn id="44" dur="1" fill="hold">
                                          <p:stCondLst>
                                            <p:cond delay="0"/>
                                          </p:stCondLst>
                                        </p:cTn>
                                        <p:tgtEl>
                                          <p:spTgt spid="10"/>
                                        </p:tgtEl>
                                        <p:attrNameLst>
                                          <p:attrName>style.visibility</p:attrName>
                                        </p:attrNameLst>
                                      </p:cBhvr>
                                      <p:to>
                                        <p:strVal val="visible"/>
                                      </p:to>
                                    </p:set>
                                    <p:animEffect transition="in" filter="wheel(1)">
                                      <p:cBhvr>
                                        <p:cTn id="45" dur="2000"/>
                                        <p:tgtEl>
                                          <p:spTgt spid="10"/>
                                        </p:tgtEl>
                                      </p:cBhvr>
                                    </p:animEffect>
                                  </p:childTnLst>
                                </p:cTn>
                              </p:par>
                            </p:childTnLst>
                          </p:cTn>
                        </p:par>
                        <p:par>
                          <p:cTn id="46" fill="hold">
                            <p:stCondLst>
                              <p:cond delay="50000"/>
                            </p:stCondLst>
                            <p:childTnLst>
                              <p:par>
                                <p:cTn id="47" presetID="31" presetClass="exit" presetSubtype="0" fill="hold" grpId="1" nodeType="afterEffect">
                                  <p:stCondLst>
                                    <p:cond delay="4000"/>
                                  </p:stCondLst>
                                  <p:childTnLst>
                                    <p:anim calcmode="lin" valueType="num">
                                      <p:cBhvr>
                                        <p:cTn id="48" dur="2000"/>
                                        <p:tgtEl>
                                          <p:spTgt spid="9"/>
                                        </p:tgtEl>
                                        <p:attrNameLst>
                                          <p:attrName>ppt_w</p:attrName>
                                        </p:attrNameLst>
                                      </p:cBhvr>
                                      <p:tavLst>
                                        <p:tav tm="0">
                                          <p:val>
                                            <p:strVal val="ppt_w"/>
                                          </p:val>
                                        </p:tav>
                                        <p:tav tm="100000">
                                          <p:val>
                                            <p:fltVal val="0"/>
                                          </p:val>
                                        </p:tav>
                                      </p:tavLst>
                                    </p:anim>
                                    <p:anim calcmode="lin" valueType="num">
                                      <p:cBhvr>
                                        <p:cTn id="49" dur="2000"/>
                                        <p:tgtEl>
                                          <p:spTgt spid="9"/>
                                        </p:tgtEl>
                                        <p:attrNameLst>
                                          <p:attrName>ppt_h</p:attrName>
                                        </p:attrNameLst>
                                      </p:cBhvr>
                                      <p:tavLst>
                                        <p:tav tm="0">
                                          <p:val>
                                            <p:strVal val="ppt_h"/>
                                          </p:val>
                                        </p:tav>
                                        <p:tav tm="100000">
                                          <p:val>
                                            <p:fltVal val="0"/>
                                          </p:val>
                                        </p:tav>
                                      </p:tavLst>
                                    </p:anim>
                                    <p:anim calcmode="lin" valueType="num">
                                      <p:cBhvr>
                                        <p:cTn id="50" dur="2000"/>
                                        <p:tgtEl>
                                          <p:spTgt spid="9"/>
                                        </p:tgtEl>
                                        <p:attrNameLst>
                                          <p:attrName>style.rotation</p:attrName>
                                        </p:attrNameLst>
                                      </p:cBhvr>
                                      <p:tavLst>
                                        <p:tav tm="0">
                                          <p:val>
                                            <p:fltVal val="0"/>
                                          </p:val>
                                        </p:tav>
                                        <p:tav tm="100000">
                                          <p:val>
                                            <p:fltVal val="90"/>
                                          </p:val>
                                        </p:tav>
                                      </p:tavLst>
                                    </p:anim>
                                    <p:animEffect transition="out" filter="fade">
                                      <p:cBhvr>
                                        <p:cTn id="51" dur="2000"/>
                                        <p:tgtEl>
                                          <p:spTgt spid="9"/>
                                        </p:tgtEl>
                                      </p:cBhvr>
                                    </p:animEffect>
                                    <p:set>
                                      <p:cBhvr>
                                        <p:cTn id="52" dur="1" fill="hold">
                                          <p:stCondLst>
                                            <p:cond delay="1999"/>
                                          </p:stCondLst>
                                        </p:cTn>
                                        <p:tgtEl>
                                          <p:spTgt spid="9"/>
                                        </p:tgtEl>
                                        <p:attrNameLst>
                                          <p:attrName>style.visibility</p:attrName>
                                        </p:attrNameLst>
                                      </p:cBhvr>
                                      <p:to>
                                        <p:strVal val="hidden"/>
                                      </p:to>
                                    </p:set>
                                  </p:childTnLst>
                                </p:cTn>
                              </p:par>
                              <p:par>
                                <p:cTn id="53" presetID="31" presetClass="exit" presetSubtype="0" fill="hold" grpId="1" nodeType="withEffect">
                                  <p:stCondLst>
                                    <p:cond delay="4000"/>
                                  </p:stCondLst>
                                  <p:childTnLst>
                                    <p:anim calcmode="lin" valueType="num">
                                      <p:cBhvr>
                                        <p:cTn id="54" dur="2000"/>
                                        <p:tgtEl>
                                          <p:spTgt spid="10"/>
                                        </p:tgtEl>
                                        <p:attrNameLst>
                                          <p:attrName>ppt_w</p:attrName>
                                        </p:attrNameLst>
                                      </p:cBhvr>
                                      <p:tavLst>
                                        <p:tav tm="0">
                                          <p:val>
                                            <p:strVal val="ppt_w"/>
                                          </p:val>
                                        </p:tav>
                                        <p:tav tm="100000">
                                          <p:val>
                                            <p:fltVal val="0"/>
                                          </p:val>
                                        </p:tav>
                                      </p:tavLst>
                                    </p:anim>
                                    <p:anim calcmode="lin" valueType="num">
                                      <p:cBhvr>
                                        <p:cTn id="55" dur="2000"/>
                                        <p:tgtEl>
                                          <p:spTgt spid="10"/>
                                        </p:tgtEl>
                                        <p:attrNameLst>
                                          <p:attrName>ppt_h</p:attrName>
                                        </p:attrNameLst>
                                      </p:cBhvr>
                                      <p:tavLst>
                                        <p:tav tm="0">
                                          <p:val>
                                            <p:strVal val="ppt_h"/>
                                          </p:val>
                                        </p:tav>
                                        <p:tav tm="100000">
                                          <p:val>
                                            <p:fltVal val="0"/>
                                          </p:val>
                                        </p:tav>
                                      </p:tavLst>
                                    </p:anim>
                                    <p:anim calcmode="lin" valueType="num">
                                      <p:cBhvr>
                                        <p:cTn id="56" dur="2000"/>
                                        <p:tgtEl>
                                          <p:spTgt spid="10"/>
                                        </p:tgtEl>
                                        <p:attrNameLst>
                                          <p:attrName>style.rotation</p:attrName>
                                        </p:attrNameLst>
                                      </p:cBhvr>
                                      <p:tavLst>
                                        <p:tav tm="0">
                                          <p:val>
                                            <p:fltVal val="0"/>
                                          </p:val>
                                        </p:tav>
                                        <p:tav tm="100000">
                                          <p:val>
                                            <p:fltVal val="90"/>
                                          </p:val>
                                        </p:tav>
                                      </p:tavLst>
                                    </p:anim>
                                    <p:animEffect transition="out" filter="fade">
                                      <p:cBhvr>
                                        <p:cTn id="57" dur="2000"/>
                                        <p:tgtEl>
                                          <p:spTgt spid="10"/>
                                        </p:tgtEl>
                                      </p:cBhvr>
                                    </p:animEffect>
                                    <p:set>
                                      <p:cBhvr>
                                        <p:cTn id="58" dur="1" fill="hold">
                                          <p:stCondLst>
                                            <p:cond delay="1999"/>
                                          </p:stCondLst>
                                        </p:cTn>
                                        <p:tgtEl>
                                          <p:spTgt spid="10"/>
                                        </p:tgtEl>
                                        <p:attrNameLst>
                                          <p:attrName>style.visibility</p:attrName>
                                        </p:attrNameLst>
                                      </p:cBhvr>
                                      <p:to>
                                        <p:strVal val="hidden"/>
                                      </p:to>
                                    </p:set>
                                  </p:childTnLst>
                                </p:cTn>
                              </p:par>
                              <p:par>
                                <p:cTn id="59" presetID="21" presetClass="entr" presetSubtype="1" fill="hold" grpId="0" nodeType="withEffect">
                                  <p:stCondLst>
                                    <p:cond delay="4000"/>
                                  </p:stCondLst>
                                  <p:childTnLst>
                                    <p:set>
                                      <p:cBhvr>
                                        <p:cTn id="60" dur="1" fill="hold">
                                          <p:stCondLst>
                                            <p:cond delay="0"/>
                                          </p:stCondLst>
                                        </p:cTn>
                                        <p:tgtEl>
                                          <p:spTgt spid="11"/>
                                        </p:tgtEl>
                                        <p:attrNameLst>
                                          <p:attrName>style.visibility</p:attrName>
                                        </p:attrNameLst>
                                      </p:cBhvr>
                                      <p:to>
                                        <p:strVal val="visible"/>
                                      </p:to>
                                    </p:set>
                                    <p:animEffect transition="in" filter="wheel(1)">
                                      <p:cBhvr>
                                        <p:cTn id="61" dur="2000"/>
                                        <p:tgtEl>
                                          <p:spTgt spid="11"/>
                                        </p:tgtEl>
                                      </p:cBhvr>
                                    </p:animEffect>
                                  </p:childTnLst>
                                </p:cTn>
                              </p:par>
                            </p:childTnLst>
                          </p:cTn>
                        </p:par>
                        <p:par>
                          <p:cTn id="62" fill="hold">
                            <p:stCondLst>
                              <p:cond delay="56000"/>
                            </p:stCondLst>
                            <p:childTnLst>
                              <p:par>
                                <p:cTn id="63" presetID="31" presetClass="exit" presetSubtype="0" fill="hold" grpId="1" nodeType="afterEffect">
                                  <p:stCondLst>
                                    <p:cond delay="4000"/>
                                  </p:stCondLst>
                                  <p:childTnLst>
                                    <p:anim calcmode="lin" valueType="num">
                                      <p:cBhvr>
                                        <p:cTn id="64" dur="2000"/>
                                        <p:tgtEl>
                                          <p:spTgt spid="11"/>
                                        </p:tgtEl>
                                        <p:attrNameLst>
                                          <p:attrName>ppt_w</p:attrName>
                                        </p:attrNameLst>
                                      </p:cBhvr>
                                      <p:tavLst>
                                        <p:tav tm="0">
                                          <p:val>
                                            <p:strVal val="ppt_w"/>
                                          </p:val>
                                        </p:tav>
                                        <p:tav tm="100000">
                                          <p:val>
                                            <p:fltVal val="0"/>
                                          </p:val>
                                        </p:tav>
                                      </p:tavLst>
                                    </p:anim>
                                    <p:anim calcmode="lin" valueType="num">
                                      <p:cBhvr>
                                        <p:cTn id="65" dur="2000"/>
                                        <p:tgtEl>
                                          <p:spTgt spid="11"/>
                                        </p:tgtEl>
                                        <p:attrNameLst>
                                          <p:attrName>ppt_h</p:attrName>
                                        </p:attrNameLst>
                                      </p:cBhvr>
                                      <p:tavLst>
                                        <p:tav tm="0">
                                          <p:val>
                                            <p:strVal val="ppt_h"/>
                                          </p:val>
                                        </p:tav>
                                        <p:tav tm="100000">
                                          <p:val>
                                            <p:fltVal val="0"/>
                                          </p:val>
                                        </p:tav>
                                      </p:tavLst>
                                    </p:anim>
                                    <p:anim calcmode="lin" valueType="num">
                                      <p:cBhvr>
                                        <p:cTn id="66" dur="2000"/>
                                        <p:tgtEl>
                                          <p:spTgt spid="11"/>
                                        </p:tgtEl>
                                        <p:attrNameLst>
                                          <p:attrName>style.rotation</p:attrName>
                                        </p:attrNameLst>
                                      </p:cBhvr>
                                      <p:tavLst>
                                        <p:tav tm="0">
                                          <p:val>
                                            <p:fltVal val="0"/>
                                          </p:val>
                                        </p:tav>
                                        <p:tav tm="100000">
                                          <p:val>
                                            <p:fltVal val="90"/>
                                          </p:val>
                                        </p:tav>
                                      </p:tavLst>
                                    </p:anim>
                                    <p:animEffect transition="out" filter="fade">
                                      <p:cBhvr>
                                        <p:cTn id="67" dur="2000"/>
                                        <p:tgtEl>
                                          <p:spTgt spid="11"/>
                                        </p:tgtEl>
                                      </p:cBhvr>
                                    </p:animEffect>
                                    <p:set>
                                      <p:cBhvr>
                                        <p:cTn id="68" dur="1" fill="hold">
                                          <p:stCondLst>
                                            <p:cond delay="1999"/>
                                          </p:stCondLst>
                                        </p:cTn>
                                        <p:tgtEl>
                                          <p:spTgt spid="11"/>
                                        </p:tgtEl>
                                        <p:attrNameLst>
                                          <p:attrName>style.visibility</p:attrName>
                                        </p:attrNameLst>
                                      </p:cBhvr>
                                      <p:to>
                                        <p:strVal val="hidden"/>
                                      </p:to>
                                    </p:set>
                                  </p:childTnLst>
                                </p:cTn>
                              </p:par>
                              <p:par>
                                <p:cTn id="69" presetID="21" presetClass="entr" presetSubtype="1" fill="hold" grpId="0" nodeType="withEffect">
                                  <p:stCondLst>
                                    <p:cond delay="4000"/>
                                  </p:stCondLst>
                                  <p:childTnLst>
                                    <p:set>
                                      <p:cBhvr>
                                        <p:cTn id="70" dur="1" fill="hold">
                                          <p:stCondLst>
                                            <p:cond delay="0"/>
                                          </p:stCondLst>
                                        </p:cTn>
                                        <p:tgtEl>
                                          <p:spTgt spid="12"/>
                                        </p:tgtEl>
                                        <p:attrNameLst>
                                          <p:attrName>style.visibility</p:attrName>
                                        </p:attrNameLst>
                                      </p:cBhvr>
                                      <p:to>
                                        <p:strVal val="visible"/>
                                      </p:to>
                                    </p:set>
                                    <p:animEffect transition="in" filter="wheel(1)">
                                      <p:cBhvr>
                                        <p:cTn id="71" dur="2000"/>
                                        <p:tgtEl>
                                          <p:spTgt spid="12"/>
                                        </p:tgtEl>
                                      </p:cBhvr>
                                    </p:animEffect>
                                  </p:childTnLst>
                                </p:cTn>
                              </p:par>
                            </p:childTnLst>
                          </p:cTn>
                        </p:par>
                        <p:par>
                          <p:cTn id="72" fill="hold">
                            <p:stCondLst>
                              <p:cond delay="62000"/>
                            </p:stCondLst>
                            <p:childTnLst>
                              <p:par>
                                <p:cTn id="73" presetID="31" presetClass="exit" presetSubtype="0" fill="hold" grpId="1" nodeType="afterEffect">
                                  <p:stCondLst>
                                    <p:cond delay="4000"/>
                                  </p:stCondLst>
                                  <p:childTnLst>
                                    <p:anim calcmode="lin" valueType="num">
                                      <p:cBhvr>
                                        <p:cTn id="74" dur="2000"/>
                                        <p:tgtEl>
                                          <p:spTgt spid="12"/>
                                        </p:tgtEl>
                                        <p:attrNameLst>
                                          <p:attrName>ppt_w</p:attrName>
                                        </p:attrNameLst>
                                      </p:cBhvr>
                                      <p:tavLst>
                                        <p:tav tm="0">
                                          <p:val>
                                            <p:strVal val="ppt_w"/>
                                          </p:val>
                                        </p:tav>
                                        <p:tav tm="100000">
                                          <p:val>
                                            <p:fltVal val="0"/>
                                          </p:val>
                                        </p:tav>
                                      </p:tavLst>
                                    </p:anim>
                                    <p:anim calcmode="lin" valueType="num">
                                      <p:cBhvr>
                                        <p:cTn id="75" dur="2000"/>
                                        <p:tgtEl>
                                          <p:spTgt spid="12"/>
                                        </p:tgtEl>
                                        <p:attrNameLst>
                                          <p:attrName>ppt_h</p:attrName>
                                        </p:attrNameLst>
                                      </p:cBhvr>
                                      <p:tavLst>
                                        <p:tav tm="0">
                                          <p:val>
                                            <p:strVal val="ppt_h"/>
                                          </p:val>
                                        </p:tav>
                                        <p:tav tm="100000">
                                          <p:val>
                                            <p:fltVal val="0"/>
                                          </p:val>
                                        </p:tav>
                                      </p:tavLst>
                                    </p:anim>
                                    <p:anim calcmode="lin" valueType="num">
                                      <p:cBhvr>
                                        <p:cTn id="76" dur="2000"/>
                                        <p:tgtEl>
                                          <p:spTgt spid="12"/>
                                        </p:tgtEl>
                                        <p:attrNameLst>
                                          <p:attrName>style.rotation</p:attrName>
                                        </p:attrNameLst>
                                      </p:cBhvr>
                                      <p:tavLst>
                                        <p:tav tm="0">
                                          <p:val>
                                            <p:fltVal val="0"/>
                                          </p:val>
                                        </p:tav>
                                        <p:tav tm="100000">
                                          <p:val>
                                            <p:fltVal val="90"/>
                                          </p:val>
                                        </p:tav>
                                      </p:tavLst>
                                    </p:anim>
                                    <p:animEffect transition="out" filter="fade">
                                      <p:cBhvr>
                                        <p:cTn id="77" dur="2000"/>
                                        <p:tgtEl>
                                          <p:spTgt spid="12"/>
                                        </p:tgtEl>
                                      </p:cBhvr>
                                    </p:animEffect>
                                    <p:set>
                                      <p:cBhvr>
                                        <p:cTn id="78" dur="1" fill="hold">
                                          <p:stCondLst>
                                            <p:cond delay="1999"/>
                                          </p:stCondLst>
                                        </p:cTn>
                                        <p:tgtEl>
                                          <p:spTgt spid="12"/>
                                        </p:tgtEl>
                                        <p:attrNameLst>
                                          <p:attrName>style.visibility</p:attrName>
                                        </p:attrNameLst>
                                      </p:cBhvr>
                                      <p:to>
                                        <p:strVal val="hidden"/>
                                      </p:to>
                                    </p:set>
                                  </p:childTnLst>
                                </p:cTn>
                              </p:par>
                              <p:par>
                                <p:cTn id="79" presetID="21" presetClass="entr" presetSubtype="1" fill="hold" grpId="0" nodeType="withEffect">
                                  <p:stCondLst>
                                    <p:cond delay="4000"/>
                                  </p:stCondLst>
                                  <p:childTnLst>
                                    <p:set>
                                      <p:cBhvr>
                                        <p:cTn id="80" dur="1" fill="hold">
                                          <p:stCondLst>
                                            <p:cond delay="0"/>
                                          </p:stCondLst>
                                        </p:cTn>
                                        <p:tgtEl>
                                          <p:spTgt spid="13"/>
                                        </p:tgtEl>
                                        <p:attrNameLst>
                                          <p:attrName>style.visibility</p:attrName>
                                        </p:attrNameLst>
                                      </p:cBhvr>
                                      <p:to>
                                        <p:strVal val="visible"/>
                                      </p:to>
                                    </p:set>
                                    <p:animEffect transition="in" filter="wheel(1)">
                                      <p:cBhvr>
                                        <p:cTn id="81" dur="2000"/>
                                        <p:tgtEl>
                                          <p:spTgt spid="13"/>
                                        </p:tgtEl>
                                      </p:cBhvr>
                                    </p:animEffect>
                                  </p:childTnLst>
                                </p:cTn>
                              </p:par>
                            </p:childTnLst>
                          </p:cTn>
                        </p:par>
                        <p:par>
                          <p:cTn id="82" fill="hold">
                            <p:stCondLst>
                              <p:cond delay="68000"/>
                            </p:stCondLst>
                            <p:childTnLst>
                              <p:par>
                                <p:cTn id="83" presetID="31" presetClass="exit" presetSubtype="0" fill="hold" grpId="1" nodeType="afterEffect">
                                  <p:stCondLst>
                                    <p:cond delay="4000"/>
                                  </p:stCondLst>
                                  <p:childTnLst>
                                    <p:anim calcmode="lin" valueType="num">
                                      <p:cBhvr>
                                        <p:cTn id="84" dur="2000"/>
                                        <p:tgtEl>
                                          <p:spTgt spid="13"/>
                                        </p:tgtEl>
                                        <p:attrNameLst>
                                          <p:attrName>ppt_w</p:attrName>
                                        </p:attrNameLst>
                                      </p:cBhvr>
                                      <p:tavLst>
                                        <p:tav tm="0">
                                          <p:val>
                                            <p:strVal val="ppt_w"/>
                                          </p:val>
                                        </p:tav>
                                        <p:tav tm="100000">
                                          <p:val>
                                            <p:fltVal val="0"/>
                                          </p:val>
                                        </p:tav>
                                      </p:tavLst>
                                    </p:anim>
                                    <p:anim calcmode="lin" valueType="num">
                                      <p:cBhvr>
                                        <p:cTn id="85" dur="2000"/>
                                        <p:tgtEl>
                                          <p:spTgt spid="13"/>
                                        </p:tgtEl>
                                        <p:attrNameLst>
                                          <p:attrName>ppt_h</p:attrName>
                                        </p:attrNameLst>
                                      </p:cBhvr>
                                      <p:tavLst>
                                        <p:tav tm="0">
                                          <p:val>
                                            <p:strVal val="ppt_h"/>
                                          </p:val>
                                        </p:tav>
                                        <p:tav tm="100000">
                                          <p:val>
                                            <p:fltVal val="0"/>
                                          </p:val>
                                        </p:tav>
                                      </p:tavLst>
                                    </p:anim>
                                    <p:anim calcmode="lin" valueType="num">
                                      <p:cBhvr>
                                        <p:cTn id="86" dur="2000"/>
                                        <p:tgtEl>
                                          <p:spTgt spid="13"/>
                                        </p:tgtEl>
                                        <p:attrNameLst>
                                          <p:attrName>style.rotation</p:attrName>
                                        </p:attrNameLst>
                                      </p:cBhvr>
                                      <p:tavLst>
                                        <p:tav tm="0">
                                          <p:val>
                                            <p:fltVal val="0"/>
                                          </p:val>
                                        </p:tav>
                                        <p:tav tm="100000">
                                          <p:val>
                                            <p:fltVal val="90"/>
                                          </p:val>
                                        </p:tav>
                                      </p:tavLst>
                                    </p:anim>
                                    <p:animEffect transition="out" filter="fade">
                                      <p:cBhvr>
                                        <p:cTn id="87" dur="2000"/>
                                        <p:tgtEl>
                                          <p:spTgt spid="13"/>
                                        </p:tgtEl>
                                      </p:cBhvr>
                                    </p:animEffect>
                                    <p:set>
                                      <p:cBhvr>
                                        <p:cTn id="88" dur="1" fill="hold">
                                          <p:stCondLst>
                                            <p:cond delay="1999"/>
                                          </p:stCondLst>
                                        </p:cTn>
                                        <p:tgtEl>
                                          <p:spTgt spid="13"/>
                                        </p:tgtEl>
                                        <p:attrNameLst>
                                          <p:attrName>style.visibility</p:attrName>
                                        </p:attrNameLst>
                                      </p:cBhvr>
                                      <p:to>
                                        <p:strVal val="hidden"/>
                                      </p:to>
                                    </p:set>
                                  </p:childTnLst>
                                </p:cTn>
                              </p:par>
                              <p:par>
                                <p:cTn id="89" presetID="21" presetClass="entr" presetSubtype="1" fill="hold" grpId="0" nodeType="withEffect">
                                  <p:stCondLst>
                                    <p:cond delay="4000"/>
                                  </p:stCondLst>
                                  <p:childTnLst>
                                    <p:set>
                                      <p:cBhvr>
                                        <p:cTn id="90" dur="1" fill="hold">
                                          <p:stCondLst>
                                            <p:cond delay="0"/>
                                          </p:stCondLst>
                                        </p:cTn>
                                        <p:tgtEl>
                                          <p:spTgt spid="14"/>
                                        </p:tgtEl>
                                        <p:attrNameLst>
                                          <p:attrName>style.visibility</p:attrName>
                                        </p:attrNameLst>
                                      </p:cBhvr>
                                      <p:to>
                                        <p:strVal val="visible"/>
                                      </p:to>
                                    </p:set>
                                    <p:animEffect transition="in" filter="wheel(1)">
                                      <p:cBhvr>
                                        <p:cTn id="91" dur="2000"/>
                                        <p:tgtEl>
                                          <p:spTgt spid="14"/>
                                        </p:tgtEl>
                                      </p:cBhvr>
                                    </p:animEffect>
                                  </p:childTnLst>
                                </p:cTn>
                              </p:par>
                            </p:childTnLst>
                          </p:cTn>
                        </p:par>
                        <p:par>
                          <p:cTn id="92" fill="hold">
                            <p:stCondLst>
                              <p:cond delay="74000"/>
                            </p:stCondLst>
                            <p:childTnLst>
                              <p:par>
                                <p:cTn id="93" presetID="31" presetClass="exit" presetSubtype="0" fill="hold" grpId="1" nodeType="afterEffect">
                                  <p:stCondLst>
                                    <p:cond delay="4000"/>
                                  </p:stCondLst>
                                  <p:childTnLst>
                                    <p:anim calcmode="lin" valueType="num">
                                      <p:cBhvr>
                                        <p:cTn id="94" dur="2000"/>
                                        <p:tgtEl>
                                          <p:spTgt spid="14"/>
                                        </p:tgtEl>
                                        <p:attrNameLst>
                                          <p:attrName>ppt_w</p:attrName>
                                        </p:attrNameLst>
                                      </p:cBhvr>
                                      <p:tavLst>
                                        <p:tav tm="0">
                                          <p:val>
                                            <p:strVal val="ppt_w"/>
                                          </p:val>
                                        </p:tav>
                                        <p:tav tm="100000">
                                          <p:val>
                                            <p:fltVal val="0"/>
                                          </p:val>
                                        </p:tav>
                                      </p:tavLst>
                                    </p:anim>
                                    <p:anim calcmode="lin" valueType="num">
                                      <p:cBhvr>
                                        <p:cTn id="95" dur="2000"/>
                                        <p:tgtEl>
                                          <p:spTgt spid="14"/>
                                        </p:tgtEl>
                                        <p:attrNameLst>
                                          <p:attrName>ppt_h</p:attrName>
                                        </p:attrNameLst>
                                      </p:cBhvr>
                                      <p:tavLst>
                                        <p:tav tm="0">
                                          <p:val>
                                            <p:strVal val="ppt_h"/>
                                          </p:val>
                                        </p:tav>
                                        <p:tav tm="100000">
                                          <p:val>
                                            <p:fltVal val="0"/>
                                          </p:val>
                                        </p:tav>
                                      </p:tavLst>
                                    </p:anim>
                                    <p:anim calcmode="lin" valueType="num">
                                      <p:cBhvr>
                                        <p:cTn id="96" dur="2000"/>
                                        <p:tgtEl>
                                          <p:spTgt spid="14"/>
                                        </p:tgtEl>
                                        <p:attrNameLst>
                                          <p:attrName>style.rotation</p:attrName>
                                        </p:attrNameLst>
                                      </p:cBhvr>
                                      <p:tavLst>
                                        <p:tav tm="0">
                                          <p:val>
                                            <p:fltVal val="0"/>
                                          </p:val>
                                        </p:tav>
                                        <p:tav tm="100000">
                                          <p:val>
                                            <p:fltVal val="90"/>
                                          </p:val>
                                        </p:tav>
                                      </p:tavLst>
                                    </p:anim>
                                    <p:animEffect transition="out" filter="fade">
                                      <p:cBhvr>
                                        <p:cTn id="97" dur="2000"/>
                                        <p:tgtEl>
                                          <p:spTgt spid="14"/>
                                        </p:tgtEl>
                                      </p:cBhvr>
                                    </p:animEffect>
                                    <p:set>
                                      <p:cBhvr>
                                        <p:cTn id="98" dur="1" fill="hold">
                                          <p:stCondLst>
                                            <p:cond delay="1999"/>
                                          </p:stCondLst>
                                        </p:cTn>
                                        <p:tgtEl>
                                          <p:spTgt spid="14"/>
                                        </p:tgtEl>
                                        <p:attrNameLst>
                                          <p:attrName>style.visibility</p:attrName>
                                        </p:attrNameLst>
                                      </p:cBhvr>
                                      <p:to>
                                        <p:strVal val="hidden"/>
                                      </p:to>
                                    </p:set>
                                  </p:childTnLst>
                                </p:cTn>
                              </p:par>
                              <p:par>
                                <p:cTn id="99" presetID="21" presetClass="entr" presetSubtype="1" fill="hold" grpId="0" nodeType="withEffect">
                                  <p:stCondLst>
                                    <p:cond delay="4000"/>
                                  </p:stCondLst>
                                  <p:childTnLst>
                                    <p:set>
                                      <p:cBhvr>
                                        <p:cTn id="100" dur="1" fill="hold">
                                          <p:stCondLst>
                                            <p:cond delay="0"/>
                                          </p:stCondLst>
                                        </p:cTn>
                                        <p:tgtEl>
                                          <p:spTgt spid="15"/>
                                        </p:tgtEl>
                                        <p:attrNameLst>
                                          <p:attrName>style.visibility</p:attrName>
                                        </p:attrNameLst>
                                      </p:cBhvr>
                                      <p:to>
                                        <p:strVal val="visible"/>
                                      </p:to>
                                    </p:set>
                                    <p:animEffect transition="in" filter="wheel(1)">
                                      <p:cBhvr>
                                        <p:cTn id="101" dur="2000"/>
                                        <p:tgtEl>
                                          <p:spTgt spid="15"/>
                                        </p:tgtEl>
                                      </p:cBhvr>
                                    </p:animEffect>
                                  </p:childTnLst>
                                </p:cTn>
                              </p:par>
                            </p:childTnLst>
                          </p:cTn>
                        </p:par>
                        <p:par>
                          <p:cTn id="102" fill="hold">
                            <p:stCondLst>
                              <p:cond delay="80000"/>
                            </p:stCondLst>
                            <p:childTnLst>
                              <p:par>
                                <p:cTn id="103" presetID="31" presetClass="exit" presetSubtype="0" fill="hold" grpId="1" nodeType="afterEffect">
                                  <p:stCondLst>
                                    <p:cond delay="4000"/>
                                  </p:stCondLst>
                                  <p:childTnLst>
                                    <p:anim calcmode="lin" valueType="num">
                                      <p:cBhvr>
                                        <p:cTn id="104" dur="2000"/>
                                        <p:tgtEl>
                                          <p:spTgt spid="15"/>
                                        </p:tgtEl>
                                        <p:attrNameLst>
                                          <p:attrName>ppt_w</p:attrName>
                                        </p:attrNameLst>
                                      </p:cBhvr>
                                      <p:tavLst>
                                        <p:tav tm="0">
                                          <p:val>
                                            <p:strVal val="ppt_w"/>
                                          </p:val>
                                        </p:tav>
                                        <p:tav tm="100000">
                                          <p:val>
                                            <p:fltVal val="0"/>
                                          </p:val>
                                        </p:tav>
                                      </p:tavLst>
                                    </p:anim>
                                    <p:anim calcmode="lin" valueType="num">
                                      <p:cBhvr>
                                        <p:cTn id="105" dur="2000"/>
                                        <p:tgtEl>
                                          <p:spTgt spid="15"/>
                                        </p:tgtEl>
                                        <p:attrNameLst>
                                          <p:attrName>ppt_h</p:attrName>
                                        </p:attrNameLst>
                                      </p:cBhvr>
                                      <p:tavLst>
                                        <p:tav tm="0">
                                          <p:val>
                                            <p:strVal val="ppt_h"/>
                                          </p:val>
                                        </p:tav>
                                        <p:tav tm="100000">
                                          <p:val>
                                            <p:fltVal val="0"/>
                                          </p:val>
                                        </p:tav>
                                      </p:tavLst>
                                    </p:anim>
                                    <p:anim calcmode="lin" valueType="num">
                                      <p:cBhvr>
                                        <p:cTn id="106" dur="2000"/>
                                        <p:tgtEl>
                                          <p:spTgt spid="15"/>
                                        </p:tgtEl>
                                        <p:attrNameLst>
                                          <p:attrName>style.rotation</p:attrName>
                                        </p:attrNameLst>
                                      </p:cBhvr>
                                      <p:tavLst>
                                        <p:tav tm="0">
                                          <p:val>
                                            <p:fltVal val="0"/>
                                          </p:val>
                                        </p:tav>
                                        <p:tav tm="100000">
                                          <p:val>
                                            <p:fltVal val="90"/>
                                          </p:val>
                                        </p:tav>
                                      </p:tavLst>
                                    </p:anim>
                                    <p:animEffect transition="out" filter="fade">
                                      <p:cBhvr>
                                        <p:cTn id="107" dur="2000"/>
                                        <p:tgtEl>
                                          <p:spTgt spid="15"/>
                                        </p:tgtEl>
                                      </p:cBhvr>
                                    </p:animEffect>
                                    <p:set>
                                      <p:cBhvr>
                                        <p:cTn id="108" dur="1" fill="hold">
                                          <p:stCondLst>
                                            <p:cond delay="1999"/>
                                          </p:stCondLst>
                                        </p:cTn>
                                        <p:tgtEl>
                                          <p:spTgt spid="15"/>
                                        </p:tgtEl>
                                        <p:attrNameLst>
                                          <p:attrName>style.visibility</p:attrName>
                                        </p:attrNameLst>
                                      </p:cBhvr>
                                      <p:to>
                                        <p:strVal val="hidden"/>
                                      </p:to>
                                    </p:set>
                                  </p:childTnLst>
                                </p:cTn>
                              </p:par>
                              <p:par>
                                <p:cTn id="109" presetID="21" presetClass="entr" presetSubtype="1" fill="hold" grpId="0" nodeType="withEffect">
                                  <p:stCondLst>
                                    <p:cond delay="4000"/>
                                  </p:stCondLst>
                                  <p:childTnLst>
                                    <p:set>
                                      <p:cBhvr>
                                        <p:cTn id="110" dur="1" fill="hold">
                                          <p:stCondLst>
                                            <p:cond delay="0"/>
                                          </p:stCondLst>
                                        </p:cTn>
                                        <p:tgtEl>
                                          <p:spTgt spid="16"/>
                                        </p:tgtEl>
                                        <p:attrNameLst>
                                          <p:attrName>style.visibility</p:attrName>
                                        </p:attrNameLst>
                                      </p:cBhvr>
                                      <p:to>
                                        <p:strVal val="visible"/>
                                      </p:to>
                                    </p:set>
                                    <p:animEffect transition="in" filter="wheel(1)">
                                      <p:cBhvr>
                                        <p:cTn id="111" dur="2000"/>
                                        <p:tgtEl>
                                          <p:spTgt spid="16"/>
                                        </p:tgtEl>
                                      </p:cBhvr>
                                    </p:animEffect>
                                  </p:childTnLst>
                                </p:cTn>
                              </p:par>
                            </p:childTnLst>
                          </p:cTn>
                        </p:par>
                        <p:par>
                          <p:cTn id="112" fill="hold">
                            <p:stCondLst>
                              <p:cond delay="86000"/>
                            </p:stCondLst>
                            <p:childTnLst>
                              <p:par>
                                <p:cTn id="113" presetID="31" presetClass="exit" presetSubtype="0" fill="hold" grpId="1" nodeType="afterEffect">
                                  <p:stCondLst>
                                    <p:cond delay="4000"/>
                                  </p:stCondLst>
                                  <p:childTnLst>
                                    <p:anim calcmode="lin" valueType="num">
                                      <p:cBhvr>
                                        <p:cTn id="114" dur="2000"/>
                                        <p:tgtEl>
                                          <p:spTgt spid="16"/>
                                        </p:tgtEl>
                                        <p:attrNameLst>
                                          <p:attrName>ppt_w</p:attrName>
                                        </p:attrNameLst>
                                      </p:cBhvr>
                                      <p:tavLst>
                                        <p:tav tm="0">
                                          <p:val>
                                            <p:strVal val="ppt_w"/>
                                          </p:val>
                                        </p:tav>
                                        <p:tav tm="100000">
                                          <p:val>
                                            <p:fltVal val="0"/>
                                          </p:val>
                                        </p:tav>
                                      </p:tavLst>
                                    </p:anim>
                                    <p:anim calcmode="lin" valueType="num">
                                      <p:cBhvr>
                                        <p:cTn id="115" dur="2000"/>
                                        <p:tgtEl>
                                          <p:spTgt spid="16"/>
                                        </p:tgtEl>
                                        <p:attrNameLst>
                                          <p:attrName>ppt_h</p:attrName>
                                        </p:attrNameLst>
                                      </p:cBhvr>
                                      <p:tavLst>
                                        <p:tav tm="0">
                                          <p:val>
                                            <p:strVal val="ppt_h"/>
                                          </p:val>
                                        </p:tav>
                                        <p:tav tm="100000">
                                          <p:val>
                                            <p:fltVal val="0"/>
                                          </p:val>
                                        </p:tav>
                                      </p:tavLst>
                                    </p:anim>
                                    <p:anim calcmode="lin" valueType="num">
                                      <p:cBhvr>
                                        <p:cTn id="116" dur="2000"/>
                                        <p:tgtEl>
                                          <p:spTgt spid="16"/>
                                        </p:tgtEl>
                                        <p:attrNameLst>
                                          <p:attrName>style.rotation</p:attrName>
                                        </p:attrNameLst>
                                      </p:cBhvr>
                                      <p:tavLst>
                                        <p:tav tm="0">
                                          <p:val>
                                            <p:fltVal val="0"/>
                                          </p:val>
                                        </p:tav>
                                        <p:tav tm="100000">
                                          <p:val>
                                            <p:fltVal val="90"/>
                                          </p:val>
                                        </p:tav>
                                      </p:tavLst>
                                    </p:anim>
                                    <p:animEffect transition="out" filter="fade">
                                      <p:cBhvr>
                                        <p:cTn id="117" dur="2000"/>
                                        <p:tgtEl>
                                          <p:spTgt spid="16"/>
                                        </p:tgtEl>
                                      </p:cBhvr>
                                    </p:animEffect>
                                    <p:set>
                                      <p:cBhvr>
                                        <p:cTn id="118" dur="1" fill="hold">
                                          <p:stCondLst>
                                            <p:cond delay="1999"/>
                                          </p:stCondLst>
                                        </p:cTn>
                                        <p:tgtEl>
                                          <p:spTgt spid="16"/>
                                        </p:tgtEl>
                                        <p:attrNameLst>
                                          <p:attrName>style.visibility</p:attrName>
                                        </p:attrNameLst>
                                      </p:cBhvr>
                                      <p:to>
                                        <p:strVal val="hidden"/>
                                      </p:to>
                                    </p:set>
                                  </p:childTnLst>
                                </p:cTn>
                              </p:par>
                              <p:par>
                                <p:cTn id="119" presetID="21" presetClass="entr" presetSubtype="1" fill="hold" grpId="0" nodeType="withEffect">
                                  <p:stCondLst>
                                    <p:cond delay="4000"/>
                                  </p:stCondLst>
                                  <p:childTnLst>
                                    <p:set>
                                      <p:cBhvr>
                                        <p:cTn id="120" dur="1" fill="hold">
                                          <p:stCondLst>
                                            <p:cond delay="0"/>
                                          </p:stCondLst>
                                        </p:cTn>
                                        <p:tgtEl>
                                          <p:spTgt spid="17"/>
                                        </p:tgtEl>
                                        <p:attrNameLst>
                                          <p:attrName>style.visibility</p:attrName>
                                        </p:attrNameLst>
                                      </p:cBhvr>
                                      <p:to>
                                        <p:strVal val="visible"/>
                                      </p:to>
                                    </p:set>
                                    <p:animEffect transition="in" filter="wheel(1)">
                                      <p:cBhvr>
                                        <p:cTn id="121" dur="2000"/>
                                        <p:tgtEl>
                                          <p:spTgt spid="17"/>
                                        </p:tgtEl>
                                      </p:cBhvr>
                                    </p:animEffect>
                                  </p:childTnLst>
                                </p:cTn>
                              </p:par>
                            </p:childTnLst>
                          </p:cTn>
                        </p:par>
                        <p:par>
                          <p:cTn id="122" fill="hold">
                            <p:stCondLst>
                              <p:cond delay="92000"/>
                            </p:stCondLst>
                            <p:childTnLst>
                              <p:par>
                                <p:cTn id="123" presetID="31" presetClass="exit" presetSubtype="0" fill="hold" grpId="1" nodeType="afterEffect">
                                  <p:stCondLst>
                                    <p:cond delay="4000"/>
                                  </p:stCondLst>
                                  <p:childTnLst>
                                    <p:anim calcmode="lin" valueType="num">
                                      <p:cBhvr>
                                        <p:cTn id="124" dur="2000"/>
                                        <p:tgtEl>
                                          <p:spTgt spid="17"/>
                                        </p:tgtEl>
                                        <p:attrNameLst>
                                          <p:attrName>ppt_w</p:attrName>
                                        </p:attrNameLst>
                                      </p:cBhvr>
                                      <p:tavLst>
                                        <p:tav tm="0">
                                          <p:val>
                                            <p:strVal val="ppt_w"/>
                                          </p:val>
                                        </p:tav>
                                        <p:tav tm="100000">
                                          <p:val>
                                            <p:fltVal val="0"/>
                                          </p:val>
                                        </p:tav>
                                      </p:tavLst>
                                    </p:anim>
                                    <p:anim calcmode="lin" valueType="num">
                                      <p:cBhvr>
                                        <p:cTn id="125" dur="2000"/>
                                        <p:tgtEl>
                                          <p:spTgt spid="17"/>
                                        </p:tgtEl>
                                        <p:attrNameLst>
                                          <p:attrName>ppt_h</p:attrName>
                                        </p:attrNameLst>
                                      </p:cBhvr>
                                      <p:tavLst>
                                        <p:tav tm="0">
                                          <p:val>
                                            <p:strVal val="ppt_h"/>
                                          </p:val>
                                        </p:tav>
                                        <p:tav tm="100000">
                                          <p:val>
                                            <p:fltVal val="0"/>
                                          </p:val>
                                        </p:tav>
                                      </p:tavLst>
                                    </p:anim>
                                    <p:anim calcmode="lin" valueType="num">
                                      <p:cBhvr>
                                        <p:cTn id="126" dur="2000"/>
                                        <p:tgtEl>
                                          <p:spTgt spid="17"/>
                                        </p:tgtEl>
                                        <p:attrNameLst>
                                          <p:attrName>style.rotation</p:attrName>
                                        </p:attrNameLst>
                                      </p:cBhvr>
                                      <p:tavLst>
                                        <p:tav tm="0">
                                          <p:val>
                                            <p:fltVal val="0"/>
                                          </p:val>
                                        </p:tav>
                                        <p:tav tm="100000">
                                          <p:val>
                                            <p:fltVal val="90"/>
                                          </p:val>
                                        </p:tav>
                                      </p:tavLst>
                                    </p:anim>
                                    <p:animEffect transition="out" filter="fade">
                                      <p:cBhvr>
                                        <p:cTn id="127" dur="2000"/>
                                        <p:tgtEl>
                                          <p:spTgt spid="17"/>
                                        </p:tgtEl>
                                      </p:cBhvr>
                                    </p:animEffect>
                                    <p:set>
                                      <p:cBhvr>
                                        <p:cTn id="128" dur="1" fill="hold">
                                          <p:stCondLst>
                                            <p:cond delay="1999"/>
                                          </p:stCondLst>
                                        </p:cTn>
                                        <p:tgtEl>
                                          <p:spTgt spid="17"/>
                                        </p:tgtEl>
                                        <p:attrNameLst>
                                          <p:attrName>style.visibility</p:attrName>
                                        </p:attrNameLst>
                                      </p:cBhvr>
                                      <p:to>
                                        <p:strVal val="hidden"/>
                                      </p:to>
                                    </p:set>
                                  </p:childTnLst>
                                </p:cTn>
                              </p:par>
                              <p:par>
                                <p:cTn id="129" presetID="21" presetClass="entr" presetSubtype="1" fill="hold" grpId="0" nodeType="withEffect">
                                  <p:stCondLst>
                                    <p:cond delay="4000"/>
                                  </p:stCondLst>
                                  <p:childTnLst>
                                    <p:set>
                                      <p:cBhvr>
                                        <p:cTn id="130" dur="1" fill="hold">
                                          <p:stCondLst>
                                            <p:cond delay="0"/>
                                          </p:stCondLst>
                                        </p:cTn>
                                        <p:tgtEl>
                                          <p:spTgt spid="18"/>
                                        </p:tgtEl>
                                        <p:attrNameLst>
                                          <p:attrName>style.visibility</p:attrName>
                                        </p:attrNameLst>
                                      </p:cBhvr>
                                      <p:to>
                                        <p:strVal val="visible"/>
                                      </p:to>
                                    </p:set>
                                    <p:animEffect transition="in" filter="wheel(1)">
                                      <p:cBhvr>
                                        <p:cTn id="131"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6" grpId="0" animBg="1"/>
      <p:bldP spid="6" grpId="1" animBg="1"/>
      <p:bldP spid="7" grpId="0"/>
      <p:bldP spid="7" grpId="1"/>
      <p:bldP spid="9" grpId="0" animBg="1"/>
      <p:bldP spid="9" grpId="1" animBg="1"/>
      <p:bldP spid="10" grpId="0"/>
      <p:bldP spid="10" grpId="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95536" y="267494"/>
            <a:ext cx="8568952" cy="646331"/>
          </a:xfrm>
          <a:prstGeom prst="rect">
            <a:avLst/>
          </a:prstGeom>
          <a:noFill/>
        </p:spPr>
        <p:txBody>
          <a:bodyPr wrap="square" rtlCol="0">
            <a:spAutoFit/>
          </a:bodyPr>
          <a:lstStyle/>
          <a:p>
            <a:pPr algn="ctr"/>
            <a:r>
              <a:rPr lang="fr-FR" smtClean="0">
                <a:solidFill>
                  <a:srgbClr val="FFFF00"/>
                </a:solidFill>
                <a:latin typeface="Celticmd" pitchFamily="34" charset="0"/>
              </a:rPr>
              <a:t>Tangerinos por El Mundo</a:t>
            </a:r>
          </a:p>
          <a:p>
            <a:pPr algn="ctr"/>
            <a:r>
              <a:rPr lang="fr-FR" smtClean="0">
                <a:solidFill>
                  <a:srgbClr val="FFFF00"/>
                </a:solidFill>
                <a:latin typeface="Celticmd" pitchFamily="34" charset="0"/>
              </a:rPr>
              <a:t>Celia y su esposo Alberto (</a:t>
            </a:r>
            <a:r>
              <a:rPr lang="fr-FR" sz="1000" smtClean="0">
                <a:solidFill>
                  <a:srgbClr val="FFFF00"/>
                </a:solidFill>
                <a:latin typeface="Celticmd" pitchFamily="34" charset="0"/>
              </a:rPr>
              <a:t>Que en paz descanse</a:t>
            </a:r>
            <a:r>
              <a:rPr lang="fr-FR" smtClean="0">
                <a:solidFill>
                  <a:srgbClr val="FFFF00"/>
                </a:solidFill>
                <a:latin typeface="Celticmd" pitchFamily="34" charset="0"/>
              </a:rPr>
              <a:t>)</a:t>
            </a:r>
            <a:endParaRPr lang="fr-FR">
              <a:solidFill>
                <a:srgbClr val="FFFF00"/>
              </a:solidFill>
              <a:latin typeface="Celticmd"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347614"/>
            <a:ext cx="3696072" cy="2772054"/>
          </a:xfrm>
          <a:prstGeom prst="rect">
            <a:avLst/>
          </a:prstGeom>
        </p:spPr>
      </p:pic>
      <p:sp>
        <p:nvSpPr>
          <p:cNvPr id="4" name="Arrondir un rectangle avec un coin diagonal 3"/>
          <p:cNvSpPr/>
          <p:nvPr/>
        </p:nvSpPr>
        <p:spPr>
          <a:xfrm>
            <a:off x="4860032" y="1347614"/>
            <a:ext cx="3888432" cy="3384376"/>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5220072" y="1563638"/>
            <a:ext cx="3096344" cy="2862322"/>
          </a:xfrm>
          <a:prstGeom prst="rect">
            <a:avLst/>
          </a:prstGeom>
          <a:noFill/>
        </p:spPr>
        <p:txBody>
          <a:bodyPr wrap="square" rtlCol="0">
            <a:spAutoFit/>
          </a:bodyPr>
          <a:lstStyle/>
          <a:p>
            <a:pPr algn="ctr"/>
            <a:r>
              <a:rPr lang="fr-FR" smtClean="0">
                <a:solidFill>
                  <a:srgbClr val="FFFF00"/>
                </a:solidFill>
                <a:latin typeface="Brush Script MT" pitchFamily="66" charset="0"/>
              </a:rPr>
              <a:t>Je ne pourrais pas oublier de vous présenter, notre chère Amie tangéroise Celia et de son regreté époux Alberto Benaim, tous les deux tangérois, qui ont quitté cette ville, tous les deux très amoureux, pour venir s’installer à Caracas/Venezuela !</a:t>
            </a:r>
          </a:p>
          <a:p>
            <a:pPr algn="ctr"/>
            <a:r>
              <a:rPr lang="fr-FR" smtClean="0">
                <a:solidFill>
                  <a:srgbClr val="FFFF00"/>
                </a:solidFill>
                <a:latin typeface="Brush Script MT" pitchFamily="66" charset="0"/>
              </a:rPr>
              <a:t>Je me permet de vous faire passer, quelques photos souvenirs !</a:t>
            </a:r>
          </a:p>
          <a:p>
            <a:pPr algn="ctr"/>
            <a:r>
              <a:rPr lang="fr-FR" smtClean="0">
                <a:solidFill>
                  <a:srgbClr val="FFFF00"/>
                </a:solidFill>
                <a:latin typeface="Brush Script MT" pitchFamily="66" charset="0"/>
              </a:rPr>
              <a:t>Un abrazo muy fuerte Celia !</a:t>
            </a:r>
            <a:endParaRPr lang="fr-FR">
              <a:solidFill>
                <a:srgbClr val="FFFF00"/>
              </a:solidFill>
              <a:latin typeface="Brush Script MT" pitchFamily="66" charset="0"/>
            </a:endParaRPr>
          </a:p>
        </p:txBody>
      </p:sp>
      <p:sp>
        <p:nvSpPr>
          <p:cNvPr id="6" name="Arrondir un rectangle avec un coin diagonal 5"/>
          <p:cNvSpPr/>
          <p:nvPr/>
        </p:nvSpPr>
        <p:spPr>
          <a:xfrm>
            <a:off x="4382086" y="1347614"/>
            <a:ext cx="4392488" cy="3384376"/>
          </a:xfrm>
          <a:prstGeom prst="round2DiagRect">
            <a:avLst/>
          </a:prstGeom>
          <a:blipFill dpi="0" rotWithShape="1">
            <a:blip r:embed="rId3">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Arrondir un rectangle avec un coin diagonal 6"/>
          <p:cNvSpPr/>
          <p:nvPr/>
        </p:nvSpPr>
        <p:spPr>
          <a:xfrm>
            <a:off x="4355976" y="1347614"/>
            <a:ext cx="4392488" cy="3384376"/>
          </a:xfrm>
          <a:prstGeom prst="round2DiagRect">
            <a:avLst/>
          </a:prstGeom>
          <a:blipFill dpi="0" rotWithShape="1">
            <a:blip r:embed="rId4">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Arrondir un rectangle avec un coin diagonal 7"/>
          <p:cNvSpPr/>
          <p:nvPr/>
        </p:nvSpPr>
        <p:spPr>
          <a:xfrm>
            <a:off x="4355976" y="1347614"/>
            <a:ext cx="4392488" cy="3384376"/>
          </a:xfrm>
          <a:prstGeom prst="round2DiagRect">
            <a:avLst/>
          </a:prstGeom>
          <a:blipFill dpi="0" rotWithShape="1">
            <a:blip r:embed="rId5">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Arrondir un rectangle avec un coin diagonal 8"/>
          <p:cNvSpPr/>
          <p:nvPr/>
        </p:nvSpPr>
        <p:spPr>
          <a:xfrm>
            <a:off x="4355976" y="1347614"/>
            <a:ext cx="4392488" cy="3384376"/>
          </a:xfrm>
          <a:prstGeom prst="round2DiagRect">
            <a:avLst/>
          </a:prstGeom>
          <a:blipFill dpi="0" rotWithShape="1">
            <a:blip r:embed="rId6">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99992" y="1347614"/>
            <a:ext cx="2105068" cy="3384376"/>
          </a:xfrm>
          <a:prstGeom prst="rect">
            <a:avLst/>
          </a:prstGeom>
          <a:ln>
            <a:noFill/>
          </a:ln>
          <a:effectLst>
            <a:softEdge rad="112500"/>
          </a:effectLst>
        </p:spPr>
      </p:pic>
      <p:pic>
        <p:nvPicPr>
          <p:cNvPr id="11" name="Imag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8227" y="1347614"/>
            <a:ext cx="2202894" cy="3384376"/>
          </a:xfrm>
          <a:prstGeom prst="rect">
            <a:avLst/>
          </a:prstGeom>
          <a:ln>
            <a:noFill/>
          </a:ln>
          <a:effectLst>
            <a:softEdge rad="112500"/>
          </a:effectLst>
        </p:spPr>
      </p:pic>
      <p:pic>
        <p:nvPicPr>
          <p:cNvPr id="12" name="Imag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51920" y="1347614"/>
            <a:ext cx="2439572" cy="3384376"/>
          </a:xfrm>
          <a:prstGeom prst="rect">
            <a:avLst/>
          </a:prstGeom>
          <a:ln>
            <a:noFill/>
          </a:ln>
          <a:effectLst>
            <a:softEdge rad="112500"/>
          </a:effectLst>
        </p:spPr>
      </p:pic>
      <p:pic>
        <p:nvPicPr>
          <p:cNvPr id="13" name="Image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413357" y="1348794"/>
            <a:ext cx="2636993" cy="3384376"/>
          </a:xfrm>
          <a:prstGeom prst="rect">
            <a:avLst/>
          </a:prstGeom>
          <a:ln>
            <a:noFill/>
          </a:ln>
          <a:effectLst>
            <a:softEdge rad="112500"/>
          </a:effectLst>
        </p:spPr>
      </p:pic>
      <p:sp>
        <p:nvSpPr>
          <p:cNvPr id="14" name="Arrondir un rectangle avec un coin diagonal 13"/>
          <p:cNvSpPr/>
          <p:nvPr/>
        </p:nvSpPr>
        <p:spPr>
          <a:xfrm>
            <a:off x="4355976" y="1347614"/>
            <a:ext cx="4418598" cy="3385556"/>
          </a:xfrm>
          <a:prstGeom prst="round2DiagRect">
            <a:avLst/>
          </a:prstGeom>
          <a:blipFill dpi="0" rotWithShape="1">
            <a:blip r:embed="rId11">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Arrondir un rectangle avec un coin diagonal 14"/>
          <p:cNvSpPr/>
          <p:nvPr/>
        </p:nvSpPr>
        <p:spPr>
          <a:xfrm>
            <a:off x="4283968" y="1347614"/>
            <a:ext cx="4490606" cy="3385556"/>
          </a:xfrm>
          <a:prstGeom prst="round2DiagRect">
            <a:avLst/>
          </a:prstGeom>
          <a:blipFill dpi="0" rotWithShape="1">
            <a:blip r:embed="rId12">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09593112"/>
      </p:ext>
    </p:extLst>
  </p:cSld>
  <p:clrMapOvr>
    <a:masterClrMapping/>
  </p:clrMapOvr>
  <mc:AlternateContent xmlns:mc="http://schemas.openxmlformats.org/markup-compatibility/2006" xmlns:p14="http://schemas.microsoft.com/office/powerpoint/2010/main">
    <mc:Choice Requires="p14">
      <p:transition spd="slow" p14:dur="3900" advTm="101539">
        <p14:glitter pattern="hexagon"/>
      </p:transition>
    </mc:Choice>
    <mc:Fallback xmlns="">
      <p:transition spd="slow" advTm="1015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1" presetClass="emph" presetSubtype="0" repeatCount="indefinite" fill="hold" grpId="1" nodeType="afterEffect">
                                  <p:stCondLst>
                                    <p:cond delay="0"/>
                                  </p:stCondLst>
                                  <p:childTnLst>
                                    <p:animClr clrSpc="hsl" dir="cw">
                                      <p:cBhvr override="childStyle">
                                        <p:cTn id="10" dur="3000" fill="hold"/>
                                        <p:tgtEl>
                                          <p:spTgt spid="2"/>
                                        </p:tgtEl>
                                        <p:attrNameLst>
                                          <p:attrName>style.color</p:attrName>
                                        </p:attrNameLst>
                                      </p:cBhvr>
                                      <p:by>
                                        <p:hsl h="7200000" s="0" l="0"/>
                                      </p:by>
                                    </p:animClr>
                                    <p:animClr clrSpc="hsl" dir="cw">
                                      <p:cBhvr>
                                        <p:cTn id="11" dur="3000" fill="hold"/>
                                        <p:tgtEl>
                                          <p:spTgt spid="2"/>
                                        </p:tgtEl>
                                        <p:attrNameLst>
                                          <p:attrName>fillcolor</p:attrName>
                                        </p:attrNameLst>
                                      </p:cBhvr>
                                      <p:by>
                                        <p:hsl h="7200000" s="0" l="0"/>
                                      </p:by>
                                    </p:animClr>
                                    <p:animClr clrSpc="hsl" dir="cw">
                                      <p:cBhvr>
                                        <p:cTn id="12" dur="3000" fill="hold"/>
                                        <p:tgtEl>
                                          <p:spTgt spid="2"/>
                                        </p:tgtEl>
                                        <p:attrNameLst>
                                          <p:attrName>stroke.color</p:attrName>
                                        </p:attrNameLst>
                                      </p:cBhvr>
                                      <p:by>
                                        <p:hsl h="7200000" s="0" l="0"/>
                                      </p:by>
                                    </p:animClr>
                                    <p:set>
                                      <p:cBhvr>
                                        <p:cTn id="13" dur="3000" fill="hold"/>
                                        <p:tgtEl>
                                          <p:spTgt spid="2"/>
                                        </p:tgtEl>
                                        <p:attrNameLst>
                                          <p:attrName>fill.type</p:attrName>
                                        </p:attrNameLst>
                                      </p:cBhvr>
                                      <p:to>
                                        <p:strVal val="solid"/>
                                      </p:to>
                                    </p:set>
                                  </p:childTnLst>
                                </p:cTn>
                              </p:par>
                            </p:childTnLst>
                          </p:cTn>
                        </p:par>
                        <p:par>
                          <p:cTn id="14" fill="hold">
                            <p:stCondLst>
                              <p:cond delay="5000"/>
                            </p:stCondLst>
                            <p:childTnLst>
                              <p:par>
                                <p:cTn id="15" presetID="10"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2000"/>
                                        <p:tgtEl>
                                          <p:spTgt spid="3"/>
                                        </p:tgtEl>
                                      </p:cBhvr>
                                    </p:animEffect>
                                  </p:childTnLst>
                                </p:cTn>
                              </p:par>
                            </p:childTnLst>
                          </p:cTn>
                        </p:par>
                        <p:par>
                          <p:cTn id="18" fill="hold">
                            <p:stCondLst>
                              <p:cond delay="7000"/>
                            </p:stCondLst>
                            <p:childTnLst>
                              <p:par>
                                <p:cTn id="19" presetID="21" presetClass="entr" presetSubtype="1"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1)">
                                      <p:cBhvr>
                                        <p:cTn id="24" dur="2000"/>
                                        <p:tgtEl>
                                          <p:spTgt spid="5"/>
                                        </p:tgtEl>
                                      </p:cBhvr>
                                    </p:animEffect>
                                  </p:childTnLst>
                                </p:cTn>
                              </p:par>
                            </p:childTnLst>
                          </p:cTn>
                        </p:par>
                        <p:par>
                          <p:cTn id="25" fill="hold">
                            <p:stCondLst>
                              <p:cond delay="9000"/>
                            </p:stCondLst>
                            <p:childTnLst>
                              <p:par>
                                <p:cTn id="26" presetID="31" presetClass="exit" presetSubtype="0" fill="hold" grpId="1" nodeType="afterEffect">
                                  <p:stCondLst>
                                    <p:cond delay="40000"/>
                                  </p:stCondLst>
                                  <p:childTnLst>
                                    <p:anim calcmode="lin" valueType="num">
                                      <p:cBhvr>
                                        <p:cTn id="27" dur="2000"/>
                                        <p:tgtEl>
                                          <p:spTgt spid="4"/>
                                        </p:tgtEl>
                                        <p:attrNameLst>
                                          <p:attrName>ppt_w</p:attrName>
                                        </p:attrNameLst>
                                      </p:cBhvr>
                                      <p:tavLst>
                                        <p:tav tm="0">
                                          <p:val>
                                            <p:strVal val="ppt_w"/>
                                          </p:val>
                                        </p:tav>
                                        <p:tav tm="100000">
                                          <p:val>
                                            <p:fltVal val="0"/>
                                          </p:val>
                                        </p:tav>
                                      </p:tavLst>
                                    </p:anim>
                                    <p:anim calcmode="lin" valueType="num">
                                      <p:cBhvr>
                                        <p:cTn id="28" dur="2000"/>
                                        <p:tgtEl>
                                          <p:spTgt spid="4"/>
                                        </p:tgtEl>
                                        <p:attrNameLst>
                                          <p:attrName>ppt_h</p:attrName>
                                        </p:attrNameLst>
                                      </p:cBhvr>
                                      <p:tavLst>
                                        <p:tav tm="0">
                                          <p:val>
                                            <p:strVal val="ppt_h"/>
                                          </p:val>
                                        </p:tav>
                                        <p:tav tm="100000">
                                          <p:val>
                                            <p:fltVal val="0"/>
                                          </p:val>
                                        </p:tav>
                                      </p:tavLst>
                                    </p:anim>
                                    <p:anim calcmode="lin" valueType="num">
                                      <p:cBhvr>
                                        <p:cTn id="29" dur="2000"/>
                                        <p:tgtEl>
                                          <p:spTgt spid="4"/>
                                        </p:tgtEl>
                                        <p:attrNameLst>
                                          <p:attrName>style.rotation</p:attrName>
                                        </p:attrNameLst>
                                      </p:cBhvr>
                                      <p:tavLst>
                                        <p:tav tm="0">
                                          <p:val>
                                            <p:fltVal val="0"/>
                                          </p:val>
                                        </p:tav>
                                        <p:tav tm="100000">
                                          <p:val>
                                            <p:fltVal val="90"/>
                                          </p:val>
                                        </p:tav>
                                      </p:tavLst>
                                    </p:anim>
                                    <p:animEffect transition="out" filter="fad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31" presetClass="exit" presetSubtype="0" fill="hold" grpId="1" nodeType="withEffect">
                                  <p:stCondLst>
                                    <p:cond delay="40000"/>
                                  </p:stCondLst>
                                  <p:childTnLst>
                                    <p:anim calcmode="lin" valueType="num">
                                      <p:cBhvr>
                                        <p:cTn id="33" dur="2000"/>
                                        <p:tgtEl>
                                          <p:spTgt spid="5"/>
                                        </p:tgtEl>
                                        <p:attrNameLst>
                                          <p:attrName>ppt_w</p:attrName>
                                        </p:attrNameLst>
                                      </p:cBhvr>
                                      <p:tavLst>
                                        <p:tav tm="0">
                                          <p:val>
                                            <p:strVal val="ppt_w"/>
                                          </p:val>
                                        </p:tav>
                                        <p:tav tm="100000">
                                          <p:val>
                                            <p:fltVal val="0"/>
                                          </p:val>
                                        </p:tav>
                                      </p:tavLst>
                                    </p:anim>
                                    <p:anim calcmode="lin" valueType="num">
                                      <p:cBhvr>
                                        <p:cTn id="34" dur="2000"/>
                                        <p:tgtEl>
                                          <p:spTgt spid="5"/>
                                        </p:tgtEl>
                                        <p:attrNameLst>
                                          <p:attrName>ppt_h</p:attrName>
                                        </p:attrNameLst>
                                      </p:cBhvr>
                                      <p:tavLst>
                                        <p:tav tm="0">
                                          <p:val>
                                            <p:strVal val="ppt_h"/>
                                          </p:val>
                                        </p:tav>
                                        <p:tav tm="100000">
                                          <p:val>
                                            <p:fltVal val="0"/>
                                          </p:val>
                                        </p:tav>
                                      </p:tavLst>
                                    </p:anim>
                                    <p:anim calcmode="lin" valueType="num">
                                      <p:cBhvr>
                                        <p:cTn id="35" dur="2000"/>
                                        <p:tgtEl>
                                          <p:spTgt spid="5"/>
                                        </p:tgtEl>
                                        <p:attrNameLst>
                                          <p:attrName>style.rotation</p:attrName>
                                        </p:attrNameLst>
                                      </p:cBhvr>
                                      <p:tavLst>
                                        <p:tav tm="0">
                                          <p:val>
                                            <p:fltVal val="0"/>
                                          </p:val>
                                        </p:tav>
                                        <p:tav tm="100000">
                                          <p:val>
                                            <p:fltVal val="90"/>
                                          </p:val>
                                        </p:tav>
                                      </p:tavLst>
                                    </p:anim>
                                    <p:animEffect transition="out" filter="fade">
                                      <p:cBhvr>
                                        <p:cTn id="36" dur="2000"/>
                                        <p:tgtEl>
                                          <p:spTgt spid="5"/>
                                        </p:tgtEl>
                                      </p:cBhvr>
                                    </p:animEffect>
                                    <p:set>
                                      <p:cBhvr>
                                        <p:cTn id="37" dur="1" fill="hold">
                                          <p:stCondLst>
                                            <p:cond delay="1999"/>
                                          </p:stCondLst>
                                        </p:cTn>
                                        <p:tgtEl>
                                          <p:spTgt spid="5"/>
                                        </p:tgtEl>
                                        <p:attrNameLst>
                                          <p:attrName>style.visibility</p:attrName>
                                        </p:attrNameLst>
                                      </p:cBhvr>
                                      <p:to>
                                        <p:strVal val="hidden"/>
                                      </p:to>
                                    </p:set>
                                  </p:childTnLst>
                                </p:cTn>
                              </p:par>
                              <p:par>
                                <p:cTn id="38" presetID="21" presetClass="entr" presetSubtype="1" fill="hold" grpId="0" nodeType="withEffect">
                                  <p:stCondLst>
                                    <p:cond delay="40000"/>
                                  </p:stCondLst>
                                  <p:childTnLst>
                                    <p:set>
                                      <p:cBhvr>
                                        <p:cTn id="39" dur="1" fill="hold">
                                          <p:stCondLst>
                                            <p:cond delay="0"/>
                                          </p:stCondLst>
                                        </p:cTn>
                                        <p:tgtEl>
                                          <p:spTgt spid="6"/>
                                        </p:tgtEl>
                                        <p:attrNameLst>
                                          <p:attrName>style.visibility</p:attrName>
                                        </p:attrNameLst>
                                      </p:cBhvr>
                                      <p:to>
                                        <p:strVal val="visible"/>
                                      </p:to>
                                    </p:set>
                                    <p:animEffect transition="in" filter="wheel(1)">
                                      <p:cBhvr>
                                        <p:cTn id="40" dur="2000"/>
                                        <p:tgtEl>
                                          <p:spTgt spid="6"/>
                                        </p:tgtEl>
                                      </p:cBhvr>
                                    </p:animEffect>
                                  </p:childTnLst>
                                </p:cTn>
                              </p:par>
                            </p:childTnLst>
                          </p:cTn>
                        </p:par>
                        <p:par>
                          <p:cTn id="41" fill="hold">
                            <p:stCondLst>
                              <p:cond delay="51000"/>
                            </p:stCondLst>
                            <p:childTnLst>
                              <p:par>
                                <p:cTn id="42" presetID="31" presetClass="exit" presetSubtype="0" fill="hold" grpId="1" nodeType="afterEffect">
                                  <p:stCondLst>
                                    <p:cond delay="4000"/>
                                  </p:stCondLst>
                                  <p:childTnLst>
                                    <p:anim calcmode="lin" valueType="num">
                                      <p:cBhvr>
                                        <p:cTn id="43" dur="2000"/>
                                        <p:tgtEl>
                                          <p:spTgt spid="6"/>
                                        </p:tgtEl>
                                        <p:attrNameLst>
                                          <p:attrName>ppt_w</p:attrName>
                                        </p:attrNameLst>
                                      </p:cBhvr>
                                      <p:tavLst>
                                        <p:tav tm="0">
                                          <p:val>
                                            <p:strVal val="ppt_w"/>
                                          </p:val>
                                        </p:tav>
                                        <p:tav tm="100000">
                                          <p:val>
                                            <p:fltVal val="0"/>
                                          </p:val>
                                        </p:tav>
                                      </p:tavLst>
                                    </p:anim>
                                    <p:anim calcmode="lin" valueType="num">
                                      <p:cBhvr>
                                        <p:cTn id="44" dur="2000"/>
                                        <p:tgtEl>
                                          <p:spTgt spid="6"/>
                                        </p:tgtEl>
                                        <p:attrNameLst>
                                          <p:attrName>ppt_h</p:attrName>
                                        </p:attrNameLst>
                                      </p:cBhvr>
                                      <p:tavLst>
                                        <p:tav tm="0">
                                          <p:val>
                                            <p:strVal val="ppt_h"/>
                                          </p:val>
                                        </p:tav>
                                        <p:tav tm="100000">
                                          <p:val>
                                            <p:fltVal val="0"/>
                                          </p:val>
                                        </p:tav>
                                      </p:tavLst>
                                    </p:anim>
                                    <p:anim calcmode="lin" valueType="num">
                                      <p:cBhvr>
                                        <p:cTn id="45" dur="2000"/>
                                        <p:tgtEl>
                                          <p:spTgt spid="6"/>
                                        </p:tgtEl>
                                        <p:attrNameLst>
                                          <p:attrName>style.rotation</p:attrName>
                                        </p:attrNameLst>
                                      </p:cBhvr>
                                      <p:tavLst>
                                        <p:tav tm="0">
                                          <p:val>
                                            <p:fltVal val="0"/>
                                          </p:val>
                                        </p:tav>
                                        <p:tav tm="100000">
                                          <p:val>
                                            <p:fltVal val="90"/>
                                          </p:val>
                                        </p:tav>
                                      </p:tavLst>
                                    </p:anim>
                                    <p:animEffect transition="out" filter="fade">
                                      <p:cBhvr>
                                        <p:cTn id="46" dur="2000"/>
                                        <p:tgtEl>
                                          <p:spTgt spid="6"/>
                                        </p:tgtEl>
                                      </p:cBhvr>
                                    </p:animEffect>
                                    <p:set>
                                      <p:cBhvr>
                                        <p:cTn id="47" dur="1" fill="hold">
                                          <p:stCondLst>
                                            <p:cond delay="1999"/>
                                          </p:stCondLst>
                                        </p:cTn>
                                        <p:tgtEl>
                                          <p:spTgt spid="6"/>
                                        </p:tgtEl>
                                        <p:attrNameLst>
                                          <p:attrName>style.visibility</p:attrName>
                                        </p:attrNameLst>
                                      </p:cBhvr>
                                      <p:to>
                                        <p:strVal val="hidden"/>
                                      </p:to>
                                    </p:set>
                                  </p:childTnLst>
                                </p:cTn>
                              </p:par>
                              <p:par>
                                <p:cTn id="48" presetID="21" presetClass="entr" presetSubtype="1" fill="hold" grpId="0" nodeType="withEffect">
                                  <p:stCondLst>
                                    <p:cond delay="4000"/>
                                  </p:stCondLst>
                                  <p:childTnLst>
                                    <p:set>
                                      <p:cBhvr>
                                        <p:cTn id="49" dur="1" fill="hold">
                                          <p:stCondLst>
                                            <p:cond delay="0"/>
                                          </p:stCondLst>
                                        </p:cTn>
                                        <p:tgtEl>
                                          <p:spTgt spid="7"/>
                                        </p:tgtEl>
                                        <p:attrNameLst>
                                          <p:attrName>style.visibility</p:attrName>
                                        </p:attrNameLst>
                                      </p:cBhvr>
                                      <p:to>
                                        <p:strVal val="visible"/>
                                      </p:to>
                                    </p:set>
                                    <p:animEffect transition="in" filter="wheel(1)">
                                      <p:cBhvr>
                                        <p:cTn id="50" dur="2000"/>
                                        <p:tgtEl>
                                          <p:spTgt spid="7"/>
                                        </p:tgtEl>
                                      </p:cBhvr>
                                    </p:animEffect>
                                  </p:childTnLst>
                                </p:cTn>
                              </p:par>
                            </p:childTnLst>
                          </p:cTn>
                        </p:par>
                        <p:par>
                          <p:cTn id="51" fill="hold">
                            <p:stCondLst>
                              <p:cond delay="57000"/>
                            </p:stCondLst>
                            <p:childTnLst>
                              <p:par>
                                <p:cTn id="52" presetID="31" presetClass="exit" presetSubtype="0" fill="hold" grpId="1" nodeType="afterEffect">
                                  <p:stCondLst>
                                    <p:cond delay="4000"/>
                                  </p:stCondLst>
                                  <p:childTnLst>
                                    <p:anim calcmode="lin" valueType="num">
                                      <p:cBhvr>
                                        <p:cTn id="53" dur="2000"/>
                                        <p:tgtEl>
                                          <p:spTgt spid="7"/>
                                        </p:tgtEl>
                                        <p:attrNameLst>
                                          <p:attrName>ppt_w</p:attrName>
                                        </p:attrNameLst>
                                      </p:cBhvr>
                                      <p:tavLst>
                                        <p:tav tm="0">
                                          <p:val>
                                            <p:strVal val="ppt_w"/>
                                          </p:val>
                                        </p:tav>
                                        <p:tav tm="100000">
                                          <p:val>
                                            <p:fltVal val="0"/>
                                          </p:val>
                                        </p:tav>
                                      </p:tavLst>
                                    </p:anim>
                                    <p:anim calcmode="lin" valueType="num">
                                      <p:cBhvr>
                                        <p:cTn id="54" dur="2000"/>
                                        <p:tgtEl>
                                          <p:spTgt spid="7"/>
                                        </p:tgtEl>
                                        <p:attrNameLst>
                                          <p:attrName>ppt_h</p:attrName>
                                        </p:attrNameLst>
                                      </p:cBhvr>
                                      <p:tavLst>
                                        <p:tav tm="0">
                                          <p:val>
                                            <p:strVal val="ppt_h"/>
                                          </p:val>
                                        </p:tav>
                                        <p:tav tm="100000">
                                          <p:val>
                                            <p:fltVal val="0"/>
                                          </p:val>
                                        </p:tav>
                                      </p:tavLst>
                                    </p:anim>
                                    <p:anim calcmode="lin" valueType="num">
                                      <p:cBhvr>
                                        <p:cTn id="55" dur="2000"/>
                                        <p:tgtEl>
                                          <p:spTgt spid="7"/>
                                        </p:tgtEl>
                                        <p:attrNameLst>
                                          <p:attrName>style.rotation</p:attrName>
                                        </p:attrNameLst>
                                      </p:cBhvr>
                                      <p:tavLst>
                                        <p:tav tm="0">
                                          <p:val>
                                            <p:fltVal val="0"/>
                                          </p:val>
                                        </p:tav>
                                        <p:tav tm="100000">
                                          <p:val>
                                            <p:fltVal val="90"/>
                                          </p:val>
                                        </p:tav>
                                      </p:tavLst>
                                    </p:anim>
                                    <p:animEffect transition="out" filter="fade">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par>
                                <p:cTn id="58" presetID="21" presetClass="entr" presetSubtype="1" fill="hold" grpId="0" nodeType="withEffect">
                                  <p:stCondLst>
                                    <p:cond delay="4000"/>
                                  </p:stCondLst>
                                  <p:childTnLst>
                                    <p:set>
                                      <p:cBhvr>
                                        <p:cTn id="59" dur="1" fill="hold">
                                          <p:stCondLst>
                                            <p:cond delay="0"/>
                                          </p:stCondLst>
                                        </p:cTn>
                                        <p:tgtEl>
                                          <p:spTgt spid="8"/>
                                        </p:tgtEl>
                                        <p:attrNameLst>
                                          <p:attrName>style.visibility</p:attrName>
                                        </p:attrNameLst>
                                      </p:cBhvr>
                                      <p:to>
                                        <p:strVal val="visible"/>
                                      </p:to>
                                    </p:set>
                                    <p:animEffect transition="in" filter="wheel(1)">
                                      <p:cBhvr>
                                        <p:cTn id="60" dur="2000"/>
                                        <p:tgtEl>
                                          <p:spTgt spid="8"/>
                                        </p:tgtEl>
                                      </p:cBhvr>
                                    </p:animEffect>
                                  </p:childTnLst>
                                </p:cTn>
                              </p:par>
                            </p:childTnLst>
                          </p:cTn>
                        </p:par>
                        <p:par>
                          <p:cTn id="61" fill="hold">
                            <p:stCondLst>
                              <p:cond delay="63000"/>
                            </p:stCondLst>
                            <p:childTnLst>
                              <p:par>
                                <p:cTn id="62" presetID="31" presetClass="exit" presetSubtype="0" fill="hold" grpId="1" nodeType="afterEffect">
                                  <p:stCondLst>
                                    <p:cond delay="4000"/>
                                  </p:stCondLst>
                                  <p:childTnLst>
                                    <p:anim calcmode="lin" valueType="num">
                                      <p:cBhvr>
                                        <p:cTn id="63" dur="2000"/>
                                        <p:tgtEl>
                                          <p:spTgt spid="8"/>
                                        </p:tgtEl>
                                        <p:attrNameLst>
                                          <p:attrName>ppt_w</p:attrName>
                                        </p:attrNameLst>
                                      </p:cBhvr>
                                      <p:tavLst>
                                        <p:tav tm="0">
                                          <p:val>
                                            <p:strVal val="ppt_w"/>
                                          </p:val>
                                        </p:tav>
                                        <p:tav tm="100000">
                                          <p:val>
                                            <p:fltVal val="0"/>
                                          </p:val>
                                        </p:tav>
                                      </p:tavLst>
                                    </p:anim>
                                    <p:anim calcmode="lin" valueType="num">
                                      <p:cBhvr>
                                        <p:cTn id="64" dur="2000"/>
                                        <p:tgtEl>
                                          <p:spTgt spid="8"/>
                                        </p:tgtEl>
                                        <p:attrNameLst>
                                          <p:attrName>ppt_h</p:attrName>
                                        </p:attrNameLst>
                                      </p:cBhvr>
                                      <p:tavLst>
                                        <p:tav tm="0">
                                          <p:val>
                                            <p:strVal val="ppt_h"/>
                                          </p:val>
                                        </p:tav>
                                        <p:tav tm="100000">
                                          <p:val>
                                            <p:fltVal val="0"/>
                                          </p:val>
                                        </p:tav>
                                      </p:tavLst>
                                    </p:anim>
                                    <p:anim calcmode="lin" valueType="num">
                                      <p:cBhvr>
                                        <p:cTn id="65" dur="2000"/>
                                        <p:tgtEl>
                                          <p:spTgt spid="8"/>
                                        </p:tgtEl>
                                        <p:attrNameLst>
                                          <p:attrName>style.rotation</p:attrName>
                                        </p:attrNameLst>
                                      </p:cBhvr>
                                      <p:tavLst>
                                        <p:tav tm="0">
                                          <p:val>
                                            <p:fltVal val="0"/>
                                          </p:val>
                                        </p:tav>
                                        <p:tav tm="100000">
                                          <p:val>
                                            <p:fltVal val="90"/>
                                          </p:val>
                                        </p:tav>
                                      </p:tavLst>
                                    </p:anim>
                                    <p:animEffect transition="out" filter="fade">
                                      <p:cBhvr>
                                        <p:cTn id="66" dur="2000"/>
                                        <p:tgtEl>
                                          <p:spTgt spid="8"/>
                                        </p:tgtEl>
                                      </p:cBhvr>
                                    </p:animEffect>
                                    <p:set>
                                      <p:cBhvr>
                                        <p:cTn id="67" dur="1" fill="hold">
                                          <p:stCondLst>
                                            <p:cond delay="1999"/>
                                          </p:stCondLst>
                                        </p:cTn>
                                        <p:tgtEl>
                                          <p:spTgt spid="8"/>
                                        </p:tgtEl>
                                        <p:attrNameLst>
                                          <p:attrName>style.visibility</p:attrName>
                                        </p:attrNameLst>
                                      </p:cBhvr>
                                      <p:to>
                                        <p:strVal val="hidden"/>
                                      </p:to>
                                    </p:set>
                                  </p:childTnLst>
                                </p:cTn>
                              </p:par>
                              <p:par>
                                <p:cTn id="68" presetID="21" presetClass="entr" presetSubtype="1" fill="hold" grpId="0" nodeType="withEffect">
                                  <p:stCondLst>
                                    <p:cond delay="4000"/>
                                  </p:stCondLst>
                                  <p:childTnLst>
                                    <p:set>
                                      <p:cBhvr>
                                        <p:cTn id="69" dur="1" fill="hold">
                                          <p:stCondLst>
                                            <p:cond delay="0"/>
                                          </p:stCondLst>
                                        </p:cTn>
                                        <p:tgtEl>
                                          <p:spTgt spid="9"/>
                                        </p:tgtEl>
                                        <p:attrNameLst>
                                          <p:attrName>style.visibility</p:attrName>
                                        </p:attrNameLst>
                                      </p:cBhvr>
                                      <p:to>
                                        <p:strVal val="visible"/>
                                      </p:to>
                                    </p:set>
                                    <p:animEffect transition="in" filter="wheel(1)">
                                      <p:cBhvr>
                                        <p:cTn id="70" dur="2000"/>
                                        <p:tgtEl>
                                          <p:spTgt spid="9"/>
                                        </p:tgtEl>
                                      </p:cBhvr>
                                    </p:animEffect>
                                  </p:childTnLst>
                                </p:cTn>
                              </p:par>
                            </p:childTnLst>
                          </p:cTn>
                        </p:par>
                        <p:par>
                          <p:cTn id="71" fill="hold">
                            <p:stCondLst>
                              <p:cond delay="69000"/>
                            </p:stCondLst>
                            <p:childTnLst>
                              <p:par>
                                <p:cTn id="72" presetID="31" presetClass="exit" presetSubtype="0" fill="hold" grpId="1" nodeType="afterEffect">
                                  <p:stCondLst>
                                    <p:cond delay="4000"/>
                                  </p:stCondLst>
                                  <p:childTnLst>
                                    <p:anim calcmode="lin" valueType="num">
                                      <p:cBhvr>
                                        <p:cTn id="73" dur="2000"/>
                                        <p:tgtEl>
                                          <p:spTgt spid="9"/>
                                        </p:tgtEl>
                                        <p:attrNameLst>
                                          <p:attrName>ppt_w</p:attrName>
                                        </p:attrNameLst>
                                      </p:cBhvr>
                                      <p:tavLst>
                                        <p:tav tm="0">
                                          <p:val>
                                            <p:strVal val="ppt_w"/>
                                          </p:val>
                                        </p:tav>
                                        <p:tav tm="100000">
                                          <p:val>
                                            <p:fltVal val="0"/>
                                          </p:val>
                                        </p:tav>
                                      </p:tavLst>
                                    </p:anim>
                                    <p:anim calcmode="lin" valueType="num">
                                      <p:cBhvr>
                                        <p:cTn id="74" dur="2000"/>
                                        <p:tgtEl>
                                          <p:spTgt spid="9"/>
                                        </p:tgtEl>
                                        <p:attrNameLst>
                                          <p:attrName>ppt_h</p:attrName>
                                        </p:attrNameLst>
                                      </p:cBhvr>
                                      <p:tavLst>
                                        <p:tav tm="0">
                                          <p:val>
                                            <p:strVal val="ppt_h"/>
                                          </p:val>
                                        </p:tav>
                                        <p:tav tm="100000">
                                          <p:val>
                                            <p:fltVal val="0"/>
                                          </p:val>
                                        </p:tav>
                                      </p:tavLst>
                                    </p:anim>
                                    <p:anim calcmode="lin" valueType="num">
                                      <p:cBhvr>
                                        <p:cTn id="75" dur="2000"/>
                                        <p:tgtEl>
                                          <p:spTgt spid="9"/>
                                        </p:tgtEl>
                                        <p:attrNameLst>
                                          <p:attrName>style.rotation</p:attrName>
                                        </p:attrNameLst>
                                      </p:cBhvr>
                                      <p:tavLst>
                                        <p:tav tm="0">
                                          <p:val>
                                            <p:fltVal val="0"/>
                                          </p:val>
                                        </p:tav>
                                        <p:tav tm="100000">
                                          <p:val>
                                            <p:fltVal val="90"/>
                                          </p:val>
                                        </p:tav>
                                      </p:tavLst>
                                    </p:anim>
                                    <p:animEffect transition="out" filter="fade">
                                      <p:cBhvr>
                                        <p:cTn id="76" dur="2000"/>
                                        <p:tgtEl>
                                          <p:spTgt spid="9"/>
                                        </p:tgtEl>
                                      </p:cBhvr>
                                    </p:animEffect>
                                    <p:set>
                                      <p:cBhvr>
                                        <p:cTn id="77" dur="1" fill="hold">
                                          <p:stCondLst>
                                            <p:cond delay="1999"/>
                                          </p:stCondLst>
                                        </p:cTn>
                                        <p:tgtEl>
                                          <p:spTgt spid="9"/>
                                        </p:tgtEl>
                                        <p:attrNameLst>
                                          <p:attrName>style.visibility</p:attrName>
                                        </p:attrNameLst>
                                      </p:cBhvr>
                                      <p:to>
                                        <p:strVal val="hidden"/>
                                      </p:to>
                                    </p:set>
                                  </p:childTnLst>
                                </p:cTn>
                              </p:par>
                              <p:par>
                                <p:cTn id="78" presetID="2" presetClass="entr" presetSubtype="8" fill="hold" nodeType="withEffect">
                                  <p:stCondLst>
                                    <p:cond delay="400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3000" fill="hold"/>
                                        <p:tgtEl>
                                          <p:spTgt spid="10"/>
                                        </p:tgtEl>
                                        <p:attrNameLst>
                                          <p:attrName>ppt_x</p:attrName>
                                        </p:attrNameLst>
                                      </p:cBhvr>
                                      <p:tavLst>
                                        <p:tav tm="0">
                                          <p:val>
                                            <p:strVal val="0-#ppt_w/2"/>
                                          </p:val>
                                        </p:tav>
                                        <p:tav tm="100000">
                                          <p:val>
                                            <p:strVal val="#ppt_x"/>
                                          </p:val>
                                        </p:tav>
                                      </p:tavLst>
                                    </p:anim>
                                    <p:anim calcmode="lin" valueType="num">
                                      <p:cBhvr additive="base">
                                        <p:cTn id="81" dur="3000" fill="hold"/>
                                        <p:tgtEl>
                                          <p:spTgt spid="10"/>
                                        </p:tgtEl>
                                        <p:attrNameLst>
                                          <p:attrName>ppt_y</p:attrName>
                                        </p:attrNameLst>
                                      </p:cBhvr>
                                      <p:tavLst>
                                        <p:tav tm="0">
                                          <p:val>
                                            <p:strVal val="#ppt_y"/>
                                          </p:val>
                                        </p:tav>
                                        <p:tav tm="100000">
                                          <p:val>
                                            <p:strVal val="#ppt_y"/>
                                          </p:val>
                                        </p:tav>
                                      </p:tavLst>
                                    </p:anim>
                                  </p:childTnLst>
                                </p:cTn>
                              </p:par>
                              <p:par>
                                <p:cTn id="82" presetID="2" presetClass="entr" presetSubtype="2" fill="hold" nodeType="withEffect">
                                  <p:stCondLst>
                                    <p:cond delay="4000"/>
                                  </p:stCondLst>
                                  <p:childTnLst>
                                    <p:set>
                                      <p:cBhvr>
                                        <p:cTn id="83" dur="1" fill="hold">
                                          <p:stCondLst>
                                            <p:cond delay="0"/>
                                          </p:stCondLst>
                                        </p:cTn>
                                        <p:tgtEl>
                                          <p:spTgt spid="11"/>
                                        </p:tgtEl>
                                        <p:attrNameLst>
                                          <p:attrName>style.visibility</p:attrName>
                                        </p:attrNameLst>
                                      </p:cBhvr>
                                      <p:to>
                                        <p:strVal val="visible"/>
                                      </p:to>
                                    </p:set>
                                    <p:anim calcmode="lin" valueType="num">
                                      <p:cBhvr additive="base">
                                        <p:cTn id="84" dur="3000" fill="hold"/>
                                        <p:tgtEl>
                                          <p:spTgt spid="11"/>
                                        </p:tgtEl>
                                        <p:attrNameLst>
                                          <p:attrName>ppt_x</p:attrName>
                                        </p:attrNameLst>
                                      </p:cBhvr>
                                      <p:tavLst>
                                        <p:tav tm="0">
                                          <p:val>
                                            <p:strVal val="1+#ppt_w/2"/>
                                          </p:val>
                                        </p:tav>
                                        <p:tav tm="100000">
                                          <p:val>
                                            <p:strVal val="#ppt_x"/>
                                          </p:val>
                                        </p:tav>
                                      </p:tavLst>
                                    </p:anim>
                                    <p:anim calcmode="lin" valueType="num">
                                      <p:cBhvr additive="base">
                                        <p:cTn id="85" dur="3000" fill="hold"/>
                                        <p:tgtEl>
                                          <p:spTgt spid="11"/>
                                        </p:tgtEl>
                                        <p:attrNameLst>
                                          <p:attrName>ppt_y</p:attrName>
                                        </p:attrNameLst>
                                      </p:cBhvr>
                                      <p:tavLst>
                                        <p:tav tm="0">
                                          <p:val>
                                            <p:strVal val="#ppt_y"/>
                                          </p:val>
                                        </p:tav>
                                        <p:tav tm="100000">
                                          <p:val>
                                            <p:strVal val="#ppt_y"/>
                                          </p:val>
                                        </p:tav>
                                      </p:tavLst>
                                    </p:anim>
                                  </p:childTnLst>
                                </p:cTn>
                              </p:par>
                            </p:childTnLst>
                          </p:cTn>
                        </p:par>
                        <p:par>
                          <p:cTn id="86" fill="hold">
                            <p:stCondLst>
                              <p:cond delay="76000"/>
                            </p:stCondLst>
                            <p:childTnLst>
                              <p:par>
                                <p:cTn id="87" presetID="31" presetClass="exit" presetSubtype="0" fill="hold" nodeType="afterEffect">
                                  <p:stCondLst>
                                    <p:cond delay="4000"/>
                                  </p:stCondLst>
                                  <p:childTnLst>
                                    <p:anim calcmode="lin" valueType="num">
                                      <p:cBhvr>
                                        <p:cTn id="88" dur="2000"/>
                                        <p:tgtEl>
                                          <p:spTgt spid="10"/>
                                        </p:tgtEl>
                                        <p:attrNameLst>
                                          <p:attrName>ppt_w</p:attrName>
                                        </p:attrNameLst>
                                      </p:cBhvr>
                                      <p:tavLst>
                                        <p:tav tm="0">
                                          <p:val>
                                            <p:strVal val="ppt_w"/>
                                          </p:val>
                                        </p:tav>
                                        <p:tav tm="100000">
                                          <p:val>
                                            <p:fltVal val="0"/>
                                          </p:val>
                                        </p:tav>
                                      </p:tavLst>
                                    </p:anim>
                                    <p:anim calcmode="lin" valueType="num">
                                      <p:cBhvr>
                                        <p:cTn id="89" dur="2000"/>
                                        <p:tgtEl>
                                          <p:spTgt spid="10"/>
                                        </p:tgtEl>
                                        <p:attrNameLst>
                                          <p:attrName>ppt_h</p:attrName>
                                        </p:attrNameLst>
                                      </p:cBhvr>
                                      <p:tavLst>
                                        <p:tav tm="0">
                                          <p:val>
                                            <p:strVal val="ppt_h"/>
                                          </p:val>
                                        </p:tav>
                                        <p:tav tm="100000">
                                          <p:val>
                                            <p:fltVal val="0"/>
                                          </p:val>
                                        </p:tav>
                                      </p:tavLst>
                                    </p:anim>
                                    <p:anim calcmode="lin" valueType="num">
                                      <p:cBhvr>
                                        <p:cTn id="90" dur="2000"/>
                                        <p:tgtEl>
                                          <p:spTgt spid="10"/>
                                        </p:tgtEl>
                                        <p:attrNameLst>
                                          <p:attrName>style.rotation</p:attrName>
                                        </p:attrNameLst>
                                      </p:cBhvr>
                                      <p:tavLst>
                                        <p:tav tm="0">
                                          <p:val>
                                            <p:fltVal val="0"/>
                                          </p:val>
                                        </p:tav>
                                        <p:tav tm="100000">
                                          <p:val>
                                            <p:fltVal val="90"/>
                                          </p:val>
                                        </p:tav>
                                      </p:tavLst>
                                    </p:anim>
                                    <p:animEffect transition="out" filter="fade">
                                      <p:cBhvr>
                                        <p:cTn id="91" dur="2000"/>
                                        <p:tgtEl>
                                          <p:spTgt spid="10"/>
                                        </p:tgtEl>
                                      </p:cBhvr>
                                    </p:animEffect>
                                    <p:set>
                                      <p:cBhvr>
                                        <p:cTn id="92" dur="1" fill="hold">
                                          <p:stCondLst>
                                            <p:cond delay="1999"/>
                                          </p:stCondLst>
                                        </p:cTn>
                                        <p:tgtEl>
                                          <p:spTgt spid="10"/>
                                        </p:tgtEl>
                                        <p:attrNameLst>
                                          <p:attrName>style.visibility</p:attrName>
                                        </p:attrNameLst>
                                      </p:cBhvr>
                                      <p:to>
                                        <p:strVal val="hidden"/>
                                      </p:to>
                                    </p:set>
                                  </p:childTnLst>
                                </p:cTn>
                              </p:par>
                              <p:par>
                                <p:cTn id="93" presetID="31" presetClass="exit" presetSubtype="0" fill="hold" nodeType="withEffect">
                                  <p:stCondLst>
                                    <p:cond delay="4000"/>
                                  </p:stCondLst>
                                  <p:childTnLst>
                                    <p:anim calcmode="lin" valueType="num">
                                      <p:cBhvr>
                                        <p:cTn id="94" dur="2000"/>
                                        <p:tgtEl>
                                          <p:spTgt spid="11"/>
                                        </p:tgtEl>
                                        <p:attrNameLst>
                                          <p:attrName>ppt_w</p:attrName>
                                        </p:attrNameLst>
                                      </p:cBhvr>
                                      <p:tavLst>
                                        <p:tav tm="0">
                                          <p:val>
                                            <p:strVal val="ppt_w"/>
                                          </p:val>
                                        </p:tav>
                                        <p:tav tm="100000">
                                          <p:val>
                                            <p:fltVal val="0"/>
                                          </p:val>
                                        </p:tav>
                                      </p:tavLst>
                                    </p:anim>
                                    <p:anim calcmode="lin" valueType="num">
                                      <p:cBhvr>
                                        <p:cTn id="95" dur="2000"/>
                                        <p:tgtEl>
                                          <p:spTgt spid="11"/>
                                        </p:tgtEl>
                                        <p:attrNameLst>
                                          <p:attrName>ppt_h</p:attrName>
                                        </p:attrNameLst>
                                      </p:cBhvr>
                                      <p:tavLst>
                                        <p:tav tm="0">
                                          <p:val>
                                            <p:strVal val="ppt_h"/>
                                          </p:val>
                                        </p:tav>
                                        <p:tav tm="100000">
                                          <p:val>
                                            <p:fltVal val="0"/>
                                          </p:val>
                                        </p:tav>
                                      </p:tavLst>
                                    </p:anim>
                                    <p:anim calcmode="lin" valueType="num">
                                      <p:cBhvr>
                                        <p:cTn id="96" dur="2000"/>
                                        <p:tgtEl>
                                          <p:spTgt spid="11"/>
                                        </p:tgtEl>
                                        <p:attrNameLst>
                                          <p:attrName>style.rotation</p:attrName>
                                        </p:attrNameLst>
                                      </p:cBhvr>
                                      <p:tavLst>
                                        <p:tav tm="0">
                                          <p:val>
                                            <p:fltVal val="0"/>
                                          </p:val>
                                        </p:tav>
                                        <p:tav tm="100000">
                                          <p:val>
                                            <p:fltVal val="90"/>
                                          </p:val>
                                        </p:tav>
                                      </p:tavLst>
                                    </p:anim>
                                    <p:animEffect transition="out" filter="fade">
                                      <p:cBhvr>
                                        <p:cTn id="97" dur="2000"/>
                                        <p:tgtEl>
                                          <p:spTgt spid="11"/>
                                        </p:tgtEl>
                                      </p:cBhvr>
                                    </p:animEffect>
                                    <p:set>
                                      <p:cBhvr>
                                        <p:cTn id="98" dur="1" fill="hold">
                                          <p:stCondLst>
                                            <p:cond delay="1999"/>
                                          </p:stCondLst>
                                        </p:cTn>
                                        <p:tgtEl>
                                          <p:spTgt spid="11"/>
                                        </p:tgtEl>
                                        <p:attrNameLst>
                                          <p:attrName>style.visibility</p:attrName>
                                        </p:attrNameLst>
                                      </p:cBhvr>
                                      <p:to>
                                        <p:strVal val="hidden"/>
                                      </p:to>
                                    </p:set>
                                  </p:childTnLst>
                                </p:cTn>
                              </p:par>
                              <p:par>
                                <p:cTn id="99" presetID="31" presetClass="entr" presetSubtype="0" fill="hold" nodeType="withEffect">
                                  <p:stCondLst>
                                    <p:cond delay="4000"/>
                                  </p:stCondLst>
                                  <p:childTnLst>
                                    <p:set>
                                      <p:cBhvr>
                                        <p:cTn id="100" dur="1" fill="hold">
                                          <p:stCondLst>
                                            <p:cond delay="0"/>
                                          </p:stCondLst>
                                        </p:cTn>
                                        <p:tgtEl>
                                          <p:spTgt spid="12"/>
                                        </p:tgtEl>
                                        <p:attrNameLst>
                                          <p:attrName>style.visibility</p:attrName>
                                        </p:attrNameLst>
                                      </p:cBhvr>
                                      <p:to>
                                        <p:strVal val="visible"/>
                                      </p:to>
                                    </p:set>
                                    <p:anim calcmode="lin" valueType="num">
                                      <p:cBhvr>
                                        <p:cTn id="101" dur="2000" fill="hold"/>
                                        <p:tgtEl>
                                          <p:spTgt spid="12"/>
                                        </p:tgtEl>
                                        <p:attrNameLst>
                                          <p:attrName>ppt_w</p:attrName>
                                        </p:attrNameLst>
                                      </p:cBhvr>
                                      <p:tavLst>
                                        <p:tav tm="0">
                                          <p:val>
                                            <p:fltVal val="0"/>
                                          </p:val>
                                        </p:tav>
                                        <p:tav tm="100000">
                                          <p:val>
                                            <p:strVal val="#ppt_w"/>
                                          </p:val>
                                        </p:tav>
                                      </p:tavLst>
                                    </p:anim>
                                    <p:anim calcmode="lin" valueType="num">
                                      <p:cBhvr>
                                        <p:cTn id="102" dur="2000" fill="hold"/>
                                        <p:tgtEl>
                                          <p:spTgt spid="12"/>
                                        </p:tgtEl>
                                        <p:attrNameLst>
                                          <p:attrName>ppt_h</p:attrName>
                                        </p:attrNameLst>
                                      </p:cBhvr>
                                      <p:tavLst>
                                        <p:tav tm="0">
                                          <p:val>
                                            <p:fltVal val="0"/>
                                          </p:val>
                                        </p:tav>
                                        <p:tav tm="100000">
                                          <p:val>
                                            <p:strVal val="#ppt_h"/>
                                          </p:val>
                                        </p:tav>
                                      </p:tavLst>
                                    </p:anim>
                                    <p:anim calcmode="lin" valueType="num">
                                      <p:cBhvr>
                                        <p:cTn id="103" dur="2000" fill="hold"/>
                                        <p:tgtEl>
                                          <p:spTgt spid="12"/>
                                        </p:tgtEl>
                                        <p:attrNameLst>
                                          <p:attrName>style.rotation</p:attrName>
                                        </p:attrNameLst>
                                      </p:cBhvr>
                                      <p:tavLst>
                                        <p:tav tm="0">
                                          <p:val>
                                            <p:fltVal val="90"/>
                                          </p:val>
                                        </p:tav>
                                        <p:tav tm="100000">
                                          <p:val>
                                            <p:fltVal val="0"/>
                                          </p:val>
                                        </p:tav>
                                      </p:tavLst>
                                    </p:anim>
                                    <p:animEffect transition="in" filter="fade">
                                      <p:cBhvr>
                                        <p:cTn id="104" dur="2000"/>
                                        <p:tgtEl>
                                          <p:spTgt spid="12"/>
                                        </p:tgtEl>
                                      </p:cBhvr>
                                    </p:animEffect>
                                  </p:childTnLst>
                                </p:cTn>
                              </p:par>
                              <p:par>
                                <p:cTn id="105" presetID="31" presetClass="entr" presetSubtype="0" fill="hold" nodeType="withEffect">
                                  <p:stCondLst>
                                    <p:cond delay="4000"/>
                                  </p:stCondLst>
                                  <p:childTnLst>
                                    <p:set>
                                      <p:cBhvr>
                                        <p:cTn id="106" dur="1" fill="hold">
                                          <p:stCondLst>
                                            <p:cond delay="0"/>
                                          </p:stCondLst>
                                        </p:cTn>
                                        <p:tgtEl>
                                          <p:spTgt spid="13"/>
                                        </p:tgtEl>
                                        <p:attrNameLst>
                                          <p:attrName>style.visibility</p:attrName>
                                        </p:attrNameLst>
                                      </p:cBhvr>
                                      <p:to>
                                        <p:strVal val="visible"/>
                                      </p:to>
                                    </p:set>
                                    <p:anim calcmode="lin" valueType="num">
                                      <p:cBhvr>
                                        <p:cTn id="107" dur="2000" fill="hold"/>
                                        <p:tgtEl>
                                          <p:spTgt spid="13"/>
                                        </p:tgtEl>
                                        <p:attrNameLst>
                                          <p:attrName>ppt_w</p:attrName>
                                        </p:attrNameLst>
                                      </p:cBhvr>
                                      <p:tavLst>
                                        <p:tav tm="0">
                                          <p:val>
                                            <p:fltVal val="0"/>
                                          </p:val>
                                        </p:tav>
                                        <p:tav tm="100000">
                                          <p:val>
                                            <p:strVal val="#ppt_w"/>
                                          </p:val>
                                        </p:tav>
                                      </p:tavLst>
                                    </p:anim>
                                    <p:anim calcmode="lin" valueType="num">
                                      <p:cBhvr>
                                        <p:cTn id="108" dur="2000" fill="hold"/>
                                        <p:tgtEl>
                                          <p:spTgt spid="13"/>
                                        </p:tgtEl>
                                        <p:attrNameLst>
                                          <p:attrName>ppt_h</p:attrName>
                                        </p:attrNameLst>
                                      </p:cBhvr>
                                      <p:tavLst>
                                        <p:tav tm="0">
                                          <p:val>
                                            <p:fltVal val="0"/>
                                          </p:val>
                                        </p:tav>
                                        <p:tav tm="100000">
                                          <p:val>
                                            <p:strVal val="#ppt_h"/>
                                          </p:val>
                                        </p:tav>
                                      </p:tavLst>
                                    </p:anim>
                                    <p:anim calcmode="lin" valueType="num">
                                      <p:cBhvr>
                                        <p:cTn id="109" dur="2000" fill="hold"/>
                                        <p:tgtEl>
                                          <p:spTgt spid="13"/>
                                        </p:tgtEl>
                                        <p:attrNameLst>
                                          <p:attrName>style.rotation</p:attrName>
                                        </p:attrNameLst>
                                      </p:cBhvr>
                                      <p:tavLst>
                                        <p:tav tm="0">
                                          <p:val>
                                            <p:fltVal val="90"/>
                                          </p:val>
                                        </p:tav>
                                        <p:tav tm="100000">
                                          <p:val>
                                            <p:fltVal val="0"/>
                                          </p:val>
                                        </p:tav>
                                      </p:tavLst>
                                    </p:anim>
                                    <p:animEffect transition="in" filter="fade">
                                      <p:cBhvr>
                                        <p:cTn id="110" dur="2000"/>
                                        <p:tgtEl>
                                          <p:spTgt spid="13"/>
                                        </p:tgtEl>
                                      </p:cBhvr>
                                    </p:animEffect>
                                  </p:childTnLst>
                                </p:cTn>
                              </p:par>
                            </p:childTnLst>
                          </p:cTn>
                        </p:par>
                        <p:par>
                          <p:cTn id="111" fill="hold">
                            <p:stCondLst>
                              <p:cond delay="82000"/>
                            </p:stCondLst>
                            <p:childTnLst>
                              <p:par>
                                <p:cTn id="112" presetID="31" presetClass="exit" presetSubtype="0" fill="hold" nodeType="afterEffect">
                                  <p:stCondLst>
                                    <p:cond delay="4000"/>
                                  </p:stCondLst>
                                  <p:childTnLst>
                                    <p:anim calcmode="lin" valueType="num">
                                      <p:cBhvr>
                                        <p:cTn id="113" dur="2000"/>
                                        <p:tgtEl>
                                          <p:spTgt spid="12"/>
                                        </p:tgtEl>
                                        <p:attrNameLst>
                                          <p:attrName>ppt_w</p:attrName>
                                        </p:attrNameLst>
                                      </p:cBhvr>
                                      <p:tavLst>
                                        <p:tav tm="0">
                                          <p:val>
                                            <p:strVal val="ppt_w"/>
                                          </p:val>
                                        </p:tav>
                                        <p:tav tm="100000">
                                          <p:val>
                                            <p:fltVal val="0"/>
                                          </p:val>
                                        </p:tav>
                                      </p:tavLst>
                                    </p:anim>
                                    <p:anim calcmode="lin" valueType="num">
                                      <p:cBhvr>
                                        <p:cTn id="114" dur="2000"/>
                                        <p:tgtEl>
                                          <p:spTgt spid="12"/>
                                        </p:tgtEl>
                                        <p:attrNameLst>
                                          <p:attrName>ppt_h</p:attrName>
                                        </p:attrNameLst>
                                      </p:cBhvr>
                                      <p:tavLst>
                                        <p:tav tm="0">
                                          <p:val>
                                            <p:strVal val="ppt_h"/>
                                          </p:val>
                                        </p:tav>
                                        <p:tav tm="100000">
                                          <p:val>
                                            <p:fltVal val="0"/>
                                          </p:val>
                                        </p:tav>
                                      </p:tavLst>
                                    </p:anim>
                                    <p:anim calcmode="lin" valueType="num">
                                      <p:cBhvr>
                                        <p:cTn id="115" dur="2000"/>
                                        <p:tgtEl>
                                          <p:spTgt spid="12"/>
                                        </p:tgtEl>
                                        <p:attrNameLst>
                                          <p:attrName>style.rotation</p:attrName>
                                        </p:attrNameLst>
                                      </p:cBhvr>
                                      <p:tavLst>
                                        <p:tav tm="0">
                                          <p:val>
                                            <p:fltVal val="0"/>
                                          </p:val>
                                        </p:tav>
                                        <p:tav tm="100000">
                                          <p:val>
                                            <p:fltVal val="90"/>
                                          </p:val>
                                        </p:tav>
                                      </p:tavLst>
                                    </p:anim>
                                    <p:animEffect transition="out" filter="fade">
                                      <p:cBhvr>
                                        <p:cTn id="116" dur="2000"/>
                                        <p:tgtEl>
                                          <p:spTgt spid="12"/>
                                        </p:tgtEl>
                                      </p:cBhvr>
                                    </p:animEffect>
                                    <p:set>
                                      <p:cBhvr>
                                        <p:cTn id="117" dur="1" fill="hold">
                                          <p:stCondLst>
                                            <p:cond delay="1999"/>
                                          </p:stCondLst>
                                        </p:cTn>
                                        <p:tgtEl>
                                          <p:spTgt spid="12"/>
                                        </p:tgtEl>
                                        <p:attrNameLst>
                                          <p:attrName>style.visibility</p:attrName>
                                        </p:attrNameLst>
                                      </p:cBhvr>
                                      <p:to>
                                        <p:strVal val="hidden"/>
                                      </p:to>
                                    </p:set>
                                  </p:childTnLst>
                                </p:cTn>
                              </p:par>
                              <p:par>
                                <p:cTn id="118" presetID="31" presetClass="exit" presetSubtype="0" fill="hold" nodeType="withEffect">
                                  <p:stCondLst>
                                    <p:cond delay="4000"/>
                                  </p:stCondLst>
                                  <p:childTnLst>
                                    <p:anim calcmode="lin" valueType="num">
                                      <p:cBhvr>
                                        <p:cTn id="119" dur="2000"/>
                                        <p:tgtEl>
                                          <p:spTgt spid="13"/>
                                        </p:tgtEl>
                                        <p:attrNameLst>
                                          <p:attrName>ppt_w</p:attrName>
                                        </p:attrNameLst>
                                      </p:cBhvr>
                                      <p:tavLst>
                                        <p:tav tm="0">
                                          <p:val>
                                            <p:strVal val="ppt_w"/>
                                          </p:val>
                                        </p:tav>
                                        <p:tav tm="100000">
                                          <p:val>
                                            <p:fltVal val="0"/>
                                          </p:val>
                                        </p:tav>
                                      </p:tavLst>
                                    </p:anim>
                                    <p:anim calcmode="lin" valueType="num">
                                      <p:cBhvr>
                                        <p:cTn id="120" dur="2000"/>
                                        <p:tgtEl>
                                          <p:spTgt spid="13"/>
                                        </p:tgtEl>
                                        <p:attrNameLst>
                                          <p:attrName>ppt_h</p:attrName>
                                        </p:attrNameLst>
                                      </p:cBhvr>
                                      <p:tavLst>
                                        <p:tav tm="0">
                                          <p:val>
                                            <p:strVal val="ppt_h"/>
                                          </p:val>
                                        </p:tav>
                                        <p:tav tm="100000">
                                          <p:val>
                                            <p:fltVal val="0"/>
                                          </p:val>
                                        </p:tav>
                                      </p:tavLst>
                                    </p:anim>
                                    <p:anim calcmode="lin" valueType="num">
                                      <p:cBhvr>
                                        <p:cTn id="121" dur="2000"/>
                                        <p:tgtEl>
                                          <p:spTgt spid="13"/>
                                        </p:tgtEl>
                                        <p:attrNameLst>
                                          <p:attrName>style.rotation</p:attrName>
                                        </p:attrNameLst>
                                      </p:cBhvr>
                                      <p:tavLst>
                                        <p:tav tm="0">
                                          <p:val>
                                            <p:fltVal val="0"/>
                                          </p:val>
                                        </p:tav>
                                        <p:tav tm="100000">
                                          <p:val>
                                            <p:fltVal val="90"/>
                                          </p:val>
                                        </p:tav>
                                      </p:tavLst>
                                    </p:anim>
                                    <p:animEffect transition="out" filter="fade">
                                      <p:cBhvr>
                                        <p:cTn id="122" dur="2000"/>
                                        <p:tgtEl>
                                          <p:spTgt spid="13"/>
                                        </p:tgtEl>
                                      </p:cBhvr>
                                    </p:animEffect>
                                    <p:set>
                                      <p:cBhvr>
                                        <p:cTn id="123" dur="1" fill="hold">
                                          <p:stCondLst>
                                            <p:cond delay="1999"/>
                                          </p:stCondLst>
                                        </p:cTn>
                                        <p:tgtEl>
                                          <p:spTgt spid="13"/>
                                        </p:tgtEl>
                                        <p:attrNameLst>
                                          <p:attrName>style.visibility</p:attrName>
                                        </p:attrNameLst>
                                      </p:cBhvr>
                                      <p:to>
                                        <p:strVal val="hidden"/>
                                      </p:to>
                                    </p:set>
                                  </p:childTnLst>
                                </p:cTn>
                              </p:par>
                              <p:par>
                                <p:cTn id="124" presetID="21" presetClass="entr" presetSubtype="1" fill="hold" grpId="0" nodeType="withEffect">
                                  <p:stCondLst>
                                    <p:cond delay="4000"/>
                                  </p:stCondLst>
                                  <p:childTnLst>
                                    <p:set>
                                      <p:cBhvr>
                                        <p:cTn id="125" dur="1" fill="hold">
                                          <p:stCondLst>
                                            <p:cond delay="0"/>
                                          </p:stCondLst>
                                        </p:cTn>
                                        <p:tgtEl>
                                          <p:spTgt spid="14"/>
                                        </p:tgtEl>
                                        <p:attrNameLst>
                                          <p:attrName>style.visibility</p:attrName>
                                        </p:attrNameLst>
                                      </p:cBhvr>
                                      <p:to>
                                        <p:strVal val="visible"/>
                                      </p:to>
                                    </p:set>
                                    <p:animEffect transition="in" filter="wheel(1)">
                                      <p:cBhvr>
                                        <p:cTn id="126" dur="2000"/>
                                        <p:tgtEl>
                                          <p:spTgt spid="14"/>
                                        </p:tgtEl>
                                      </p:cBhvr>
                                    </p:animEffect>
                                  </p:childTnLst>
                                </p:cTn>
                              </p:par>
                            </p:childTnLst>
                          </p:cTn>
                        </p:par>
                        <p:par>
                          <p:cTn id="127" fill="hold">
                            <p:stCondLst>
                              <p:cond delay="88000"/>
                            </p:stCondLst>
                            <p:childTnLst>
                              <p:par>
                                <p:cTn id="128" presetID="31" presetClass="exit" presetSubtype="0" fill="hold" grpId="1" nodeType="afterEffect">
                                  <p:stCondLst>
                                    <p:cond delay="4000"/>
                                  </p:stCondLst>
                                  <p:childTnLst>
                                    <p:anim calcmode="lin" valueType="num">
                                      <p:cBhvr>
                                        <p:cTn id="129" dur="2000"/>
                                        <p:tgtEl>
                                          <p:spTgt spid="14"/>
                                        </p:tgtEl>
                                        <p:attrNameLst>
                                          <p:attrName>ppt_w</p:attrName>
                                        </p:attrNameLst>
                                      </p:cBhvr>
                                      <p:tavLst>
                                        <p:tav tm="0">
                                          <p:val>
                                            <p:strVal val="ppt_w"/>
                                          </p:val>
                                        </p:tav>
                                        <p:tav tm="100000">
                                          <p:val>
                                            <p:fltVal val="0"/>
                                          </p:val>
                                        </p:tav>
                                      </p:tavLst>
                                    </p:anim>
                                    <p:anim calcmode="lin" valueType="num">
                                      <p:cBhvr>
                                        <p:cTn id="130" dur="2000"/>
                                        <p:tgtEl>
                                          <p:spTgt spid="14"/>
                                        </p:tgtEl>
                                        <p:attrNameLst>
                                          <p:attrName>ppt_h</p:attrName>
                                        </p:attrNameLst>
                                      </p:cBhvr>
                                      <p:tavLst>
                                        <p:tav tm="0">
                                          <p:val>
                                            <p:strVal val="ppt_h"/>
                                          </p:val>
                                        </p:tav>
                                        <p:tav tm="100000">
                                          <p:val>
                                            <p:fltVal val="0"/>
                                          </p:val>
                                        </p:tav>
                                      </p:tavLst>
                                    </p:anim>
                                    <p:anim calcmode="lin" valueType="num">
                                      <p:cBhvr>
                                        <p:cTn id="131" dur="2000"/>
                                        <p:tgtEl>
                                          <p:spTgt spid="14"/>
                                        </p:tgtEl>
                                        <p:attrNameLst>
                                          <p:attrName>style.rotation</p:attrName>
                                        </p:attrNameLst>
                                      </p:cBhvr>
                                      <p:tavLst>
                                        <p:tav tm="0">
                                          <p:val>
                                            <p:fltVal val="0"/>
                                          </p:val>
                                        </p:tav>
                                        <p:tav tm="100000">
                                          <p:val>
                                            <p:fltVal val="90"/>
                                          </p:val>
                                        </p:tav>
                                      </p:tavLst>
                                    </p:anim>
                                    <p:animEffect transition="out" filter="fade">
                                      <p:cBhvr>
                                        <p:cTn id="132" dur="2000"/>
                                        <p:tgtEl>
                                          <p:spTgt spid="14"/>
                                        </p:tgtEl>
                                      </p:cBhvr>
                                    </p:animEffect>
                                    <p:set>
                                      <p:cBhvr>
                                        <p:cTn id="133" dur="1" fill="hold">
                                          <p:stCondLst>
                                            <p:cond delay="1999"/>
                                          </p:stCondLst>
                                        </p:cTn>
                                        <p:tgtEl>
                                          <p:spTgt spid="14"/>
                                        </p:tgtEl>
                                        <p:attrNameLst>
                                          <p:attrName>style.visibility</p:attrName>
                                        </p:attrNameLst>
                                      </p:cBhvr>
                                      <p:to>
                                        <p:strVal val="hidden"/>
                                      </p:to>
                                    </p:set>
                                  </p:childTnLst>
                                </p:cTn>
                              </p:par>
                              <p:par>
                                <p:cTn id="134" presetID="21" presetClass="entr" presetSubtype="1" fill="hold" grpId="0" nodeType="withEffect">
                                  <p:stCondLst>
                                    <p:cond delay="4000"/>
                                  </p:stCondLst>
                                  <p:childTnLst>
                                    <p:set>
                                      <p:cBhvr>
                                        <p:cTn id="135" dur="1" fill="hold">
                                          <p:stCondLst>
                                            <p:cond delay="0"/>
                                          </p:stCondLst>
                                        </p:cTn>
                                        <p:tgtEl>
                                          <p:spTgt spid="15"/>
                                        </p:tgtEl>
                                        <p:attrNameLst>
                                          <p:attrName>style.visibility</p:attrName>
                                        </p:attrNameLst>
                                      </p:cBhvr>
                                      <p:to>
                                        <p:strVal val="visible"/>
                                      </p:to>
                                    </p:set>
                                    <p:animEffect transition="in" filter="wheel(1)">
                                      <p:cBhvr>
                                        <p:cTn id="136"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animBg="1"/>
      <p:bldP spid="4" grpId="1" animBg="1"/>
      <p:bldP spid="5" grpId="0"/>
      <p:bldP spid="5" grpId="1"/>
      <p:bldP spid="6" grpId="0" animBg="1"/>
      <p:bldP spid="6" grpId="1" animBg="1"/>
      <p:bldP spid="7" grpId="0" animBg="1"/>
      <p:bldP spid="7" grpId="1" animBg="1"/>
      <p:bldP spid="8" grpId="0" animBg="1"/>
      <p:bldP spid="8" grpId="1" animBg="1"/>
      <p:bldP spid="9" grpId="0" animBg="1"/>
      <p:bldP spid="9" grpId="1" animBg="1"/>
      <p:bldP spid="14" grpId="0" animBg="1"/>
      <p:bldP spid="14" grpId="1"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467544" y="338998"/>
            <a:ext cx="8208912" cy="646331"/>
          </a:xfrm>
          <a:prstGeom prst="rect">
            <a:avLst/>
          </a:prstGeom>
          <a:noFill/>
        </p:spPr>
        <p:txBody>
          <a:bodyPr wrap="square" rtlCol="0">
            <a:spAutoFit/>
          </a:bodyPr>
          <a:lstStyle/>
          <a:p>
            <a:pPr algn="ctr"/>
            <a:r>
              <a:rPr lang="fr-FR" smtClean="0">
                <a:solidFill>
                  <a:srgbClr val="FFFF00"/>
                </a:solidFill>
                <a:latin typeface="Celticmd" pitchFamily="34" charset="0"/>
              </a:rPr>
              <a:t>Tangerinos por el Mundo</a:t>
            </a:r>
          </a:p>
          <a:p>
            <a:pPr algn="ctr"/>
            <a:r>
              <a:rPr lang="fr-FR" smtClean="0">
                <a:solidFill>
                  <a:srgbClr val="FFFF00"/>
                </a:solidFill>
                <a:latin typeface="Celticmd" pitchFamily="34" charset="0"/>
              </a:rPr>
              <a:t>Viviane</a:t>
            </a:r>
            <a:endParaRPr lang="fr-FR">
              <a:solidFill>
                <a:srgbClr val="FFFF00"/>
              </a:solidFill>
              <a:latin typeface="Celticmd"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347360"/>
            <a:ext cx="4224807" cy="3168606"/>
          </a:xfrm>
          <a:prstGeom prst="rect">
            <a:avLst/>
          </a:prstGeom>
        </p:spPr>
      </p:pic>
      <p:sp>
        <p:nvSpPr>
          <p:cNvPr id="4" name="Arrondir un rectangle avec un coin diagonal 3"/>
          <p:cNvSpPr/>
          <p:nvPr/>
        </p:nvSpPr>
        <p:spPr>
          <a:xfrm>
            <a:off x="4427984" y="1491630"/>
            <a:ext cx="4320480" cy="3096344"/>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4824028" y="1721712"/>
            <a:ext cx="3528392" cy="2554545"/>
          </a:xfrm>
          <a:prstGeom prst="rect">
            <a:avLst/>
          </a:prstGeom>
          <a:noFill/>
        </p:spPr>
        <p:txBody>
          <a:bodyPr wrap="square" rtlCol="0">
            <a:spAutoFit/>
          </a:bodyPr>
          <a:lstStyle/>
          <a:p>
            <a:pPr algn="ctr"/>
            <a:r>
              <a:rPr lang="fr-FR" sz="2000" smtClean="0">
                <a:solidFill>
                  <a:srgbClr val="FFFF00"/>
                </a:solidFill>
                <a:latin typeface="Brush Script MT" pitchFamily="66" charset="0"/>
              </a:rPr>
              <a:t>Notre charmante amie, tangéroise Viviane, qui réside actuellement, aux États-Unis, à Miami!</a:t>
            </a:r>
          </a:p>
          <a:p>
            <a:pPr algn="ctr"/>
            <a:r>
              <a:rPr lang="fr-FR" sz="2000" smtClean="0">
                <a:solidFill>
                  <a:srgbClr val="FFFF00"/>
                </a:solidFill>
                <a:latin typeface="Brush Script MT" pitchFamily="66" charset="0"/>
              </a:rPr>
              <a:t>Elle aussi, fait partie de cette grande famille, qui est « Sefarade »</a:t>
            </a:r>
          </a:p>
          <a:p>
            <a:pPr algn="ctr"/>
            <a:r>
              <a:rPr lang="fr-FR" sz="2000" smtClean="0">
                <a:solidFill>
                  <a:srgbClr val="FFFF00"/>
                </a:solidFill>
                <a:latin typeface="Brush Script MT" pitchFamily="66" charset="0"/>
              </a:rPr>
              <a:t>Je vais faire passer quelques photos souvenirs d’elle, si vous le voulez bien !</a:t>
            </a:r>
          </a:p>
          <a:p>
            <a:pPr algn="ctr"/>
            <a:r>
              <a:rPr lang="fr-FR" sz="2000" smtClean="0">
                <a:solidFill>
                  <a:srgbClr val="FFFF00"/>
                </a:solidFill>
                <a:latin typeface="Brush Script MT" pitchFamily="66" charset="0"/>
              </a:rPr>
              <a:t>Gros Bisous</a:t>
            </a:r>
            <a:endParaRPr lang="fr-FR" sz="2000">
              <a:solidFill>
                <a:srgbClr val="FFFF00"/>
              </a:solidFill>
              <a:latin typeface="Brush Script MT" pitchFamily="66" charset="0"/>
            </a:endParaRPr>
          </a:p>
        </p:txBody>
      </p:sp>
      <p:sp>
        <p:nvSpPr>
          <p:cNvPr id="6" name="Arrondir un rectangle avec un coin diagonal 5"/>
          <p:cNvSpPr/>
          <p:nvPr/>
        </p:nvSpPr>
        <p:spPr>
          <a:xfrm>
            <a:off x="4427984" y="1491630"/>
            <a:ext cx="4320480" cy="3096344"/>
          </a:xfrm>
          <a:prstGeom prst="round2DiagRect">
            <a:avLst/>
          </a:prstGeom>
          <a:blipFill dpi="0" rotWithShape="1">
            <a:blip r:embed="rId3">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Arrondir un rectangle avec un coin diagonal 6"/>
          <p:cNvSpPr/>
          <p:nvPr/>
        </p:nvSpPr>
        <p:spPr>
          <a:xfrm>
            <a:off x="4427984" y="1491630"/>
            <a:ext cx="4320480" cy="3096344"/>
          </a:xfrm>
          <a:prstGeom prst="round2DiagRect">
            <a:avLst/>
          </a:prstGeom>
          <a:blipFill dpi="0" rotWithShape="1">
            <a:blip r:embed="rId4">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Arrondir un rectangle avec un coin diagonal 7"/>
          <p:cNvSpPr/>
          <p:nvPr/>
        </p:nvSpPr>
        <p:spPr>
          <a:xfrm>
            <a:off x="4427984" y="1491630"/>
            <a:ext cx="4320480" cy="3096344"/>
          </a:xfrm>
          <a:prstGeom prst="round2DiagRect">
            <a:avLst/>
          </a:prstGeom>
          <a:blipFill dpi="0" rotWithShape="1">
            <a:blip r:embed="rId5">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Arrondir un rectangle avec un coin diagonal 8"/>
          <p:cNvSpPr/>
          <p:nvPr/>
        </p:nvSpPr>
        <p:spPr>
          <a:xfrm>
            <a:off x="4427984" y="1491630"/>
            <a:ext cx="4320480" cy="3096344"/>
          </a:xfrm>
          <a:prstGeom prst="round2DiagRect">
            <a:avLst/>
          </a:prstGeom>
          <a:blipFill dpi="0" rotWithShape="1">
            <a:blip r:embed="rId6">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Arrondir un rectangle avec un coin diagonal 9"/>
          <p:cNvSpPr/>
          <p:nvPr/>
        </p:nvSpPr>
        <p:spPr>
          <a:xfrm>
            <a:off x="4427984" y="1491630"/>
            <a:ext cx="4320480" cy="3096344"/>
          </a:xfrm>
          <a:prstGeom prst="round2DiagRect">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Arrondir un rectangle avec un coin diagonal 10"/>
          <p:cNvSpPr/>
          <p:nvPr/>
        </p:nvSpPr>
        <p:spPr>
          <a:xfrm>
            <a:off x="4427984" y="1491630"/>
            <a:ext cx="4320480" cy="3096344"/>
          </a:xfrm>
          <a:prstGeom prst="round2DiagRect">
            <a:avLst/>
          </a:prstGeom>
          <a:blipFill dpi="0" rotWithShape="1">
            <a:blip r:embed="rId8"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Arrondir un rectangle avec un coin diagonal 11"/>
          <p:cNvSpPr/>
          <p:nvPr/>
        </p:nvSpPr>
        <p:spPr>
          <a:xfrm>
            <a:off x="4427984" y="1491630"/>
            <a:ext cx="4320480" cy="3096344"/>
          </a:xfrm>
          <a:prstGeom prst="round2DiagRect">
            <a:avLst/>
          </a:prstGeom>
          <a:blipFill dpi="0" rotWithShape="1">
            <a:blip r:embed="rId9"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Arrondir un rectangle avec un coin diagonal 12"/>
          <p:cNvSpPr/>
          <p:nvPr/>
        </p:nvSpPr>
        <p:spPr>
          <a:xfrm>
            <a:off x="4427984" y="1491630"/>
            <a:ext cx="4392488" cy="3096344"/>
          </a:xfrm>
          <a:prstGeom prst="round2DiagRect">
            <a:avLst/>
          </a:prstGeom>
          <a:blipFill dpi="0" rotWithShape="1">
            <a:blip r:embed="rId10"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Arrondir un rectangle avec un coin diagonal 13"/>
          <p:cNvSpPr/>
          <p:nvPr/>
        </p:nvSpPr>
        <p:spPr>
          <a:xfrm>
            <a:off x="4427984" y="1491630"/>
            <a:ext cx="4392488" cy="3096344"/>
          </a:xfrm>
          <a:prstGeom prst="round2DiagRect">
            <a:avLst/>
          </a:prstGeom>
          <a:blipFill dpi="0" rotWithShape="1">
            <a:blip r:embed="rId11">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4417831"/>
      </p:ext>
    </p:extLst>
  </p:cSld>
  <p:clrMapOvr>
    <a:masterClrMapping/>
  </p:clrMapOvr>
  <mc:AlternateContent xmlns:mc="http://schemas.openxmlformats.org/markup-compatibility/2006" xmlns:p14="http://schemas.microsoft.com/office/powerpoint/2010/main">
    <mc:Choice Requires="p14">
      <p:transition spd="slow" p14:dur="3900" advTm="98836">
        <p14:glitter pattern="hexagon"/>
      </p:transition>
    </mc:Choice>
    <mc:Fallback xmlns="">
      <p:transition spd="slow" advTm="988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1" presetClass="emph" presetSubtype="0" repeatCount="indefinite" fill="hold" grpId="1" nodeType="afterEffect">
                                  <p:stCondLst>
                                    <p:cond delay="0"/>
                                  </p:stCondLst>
                                  <p:childTnLst>
                                    <p:animClr clrSpc="hsl" dir="cw">
                                      <p:cBhvr override="childStyle">
                                        <p:cTn id="10" dur="2000" fill="hold"/>
                                        <p:tgtEl>
                                          <p:spTgt spid="2"/>
                                        </p:tgtEl>
                                        <p:attrNameLst>
                                          <p:attrName>style.color</p:attrName>
                                        </p:attrNameLst>
                                      </p:cBhvr>
                                      <p:by>
                                        <p:hsl h="7200000" s="0" l="0"/>
                                      </p:by>
                                    </p:animClr>
                                    <p:animClr clrSpc="hsl" dir="cw">
                                      <p:cBhvr>
                                        <p:cTn id="11" dur="2000" fill="hold"/>
                                        <p:tgtEl>
                                          <p:spTgt spid="2"/>
                                        </p:tgtEl>
                                        <p:attrNameLst>
                                          <p:attrName>fillcolor</p:attrName>
                                        </p:attrNameLst>
                                      </p:cBhvr>
                                      <p:by>
                                        <p:hsl h="7200000" s="0" l="0"/>
                                      </p:by>
                                    </p:animClr>
                                    <p:animClr clrSpc="hsl" dir="cw">
                                      <p:cBhvr>
                                        <p:cTn id="12" dur="2000" fill="hold"/>
                                        <p:tgtEl>
                                          <p:spTgt spid="2"/>
                                        </p:tgtEl>
                                        <p:attrNameLst>
                                          <p:attrName>stroke.color</p:attrName>
                                        </p:attrNameLst>
                                      </p:cBhvr>
                                      <p:by>
                                        <p:hsl h="7200000" s="0" l="0"/>
                                      </p:by>
                                    </p:animClr>
                                    <p:set>
                                      <p:cBhvr>
                                        <p:cTn id="13" dur="2000" fill="hold"/>
                                        <p:tgtEl>
                                          <p:spTgt spid="2"/>
                                        </p:tgtEl>
                                        <p:attrNameLst>
                                          <p:attrName>fill.type</p:attrName>
                                        </p:attrNameLst>
                                      </p:cBhvr>
                                      <p:to>
                                        <p:strVal val="solid"/>
                                      </p:to>
                                    </p:set>
                                  </p:childTnLst>
                                </p:cTn>
                              </p:par>
                            </p:childTnLst>
                          </p:cTn>
                        </p:par>
                        <p:par>
                          <p:cTn id="14" fill="hold">
                            <p:stCondLst>
                              <p:cond delay="4000"/>
                            </p:stCondLst>
                            <p:childTnLst>
                              <p:par>
                                <p:cTn id="15" presetID="10"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2000"/>
                                        <p:tgtEl>
                                          <p:spTgt spid="3"/>
                                        </p:tgtEl>
                                      </p:cBhvr>
                                    </p:animEffect>
                                  </p:childTnLst>
                                </p:cTn>
                              </p:par>
                            </p:childTnLst>
                          </p:cTn>
                        </p:par>
                        <p:par>
                          <p:cTn id="18" fill="hold">
                            <p:stCondLst>
                              <p:cond delay="6000"/>
                            </p:stCondLst>
                            <p:childTnLst>
                              <p:par>
                                <p:cTn id="19" presetID="21" presetClass="entr" presetSubtype="1"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1)">
                                      <p:cBhvr>
                                        <p:cTn id="24" dur="2000"/>
                                        <p:tgtEl>
                                          <p:spTgt spid="5"/>
                                        </p:tgtEl>
                                      </p:cBhvr>
                                    </p:animEffect>
                                  </p:childTnLst>
                                </p:cTn>
                              </p:par>
                            </p:childTnLst>
                          </p:cTn>
                        </p:par>
                        <p:par>
                          <p:cTn id="25" fill="hold">
                            <p:stCondLst>
                              <p:cond delay="8000"/>
                            </p:stCondLst>
                            <p:childTnLst>
                              <p:par>
                                <p:cTn id="26" presetID="31" presetClass="exit" presetSubtype="0" fill="hold" grpId="1" nodeType="afterEffect">
                                  <p:stCondLst>
                                    <p:cond delay="30000"/>
                                  </p:stCondLst>
                                  <p:childTnLst>
                                    <p:anim calcmode="lin" valueType="num">
                                      <p:cBhvr>
                                        <p:cTn id="27" dur="2000"/>
                                        <p:tgtEl>
                                          <p:spTgt spid="4"/>
                                        </p:tgtEl>
                                        <p:attrNameLst>
                                          <p:attrName>ppt_w</p:attrName>
                                        </p:attrNameLst>
                                      </p:cBhvr>
                                      <p:tavLst>
                                        <p:tav tm="0">
                                          <p:val>
                                            <p:strVal val="ppt_w"/>
                                          </p:val>
                                        </p:tav>
                                        <p:tav tm="100000">
                                          <p:val>
                                            <p:fltVal val="0"/>
                                          </p:val>
                                        </p:tav>
                                      </p:tavLst>
                                    </p:anim>
                                    <p:anim calcmode="lin" valueType="num">
                                      <p:cBhvr>
                                        <p:cTn id="28" dur="2000"/>
                                        <p:tgtEl>
                                          <p:spTgt spid="4"/>
                                        </p:tgtEl>
                                        <p:attrNameLst>
                                          <p:attrName>ppt_h</p:attrName>
                                        </p:attrNameLst>
                                      </p:cBhvr>
                                      <p:tavLst>
                                        <p:tav tm="0">
                                          <p:val>
                                            <p:strVal val="ppt_h"/>
                                          </p:val>
                                        </p:tav>
                                        <p:tav tm="100000">
                                          <p:val>
                                            <p:fltVal val="0"/>
                                          </p:val>
                                        </p:tav>
                                      </p:tavLst>
                                    </p:anim>
                                    <p:anim calcmode="lin" valueType="num">
                                      <p:cBhvr>
                                        <p:cTn id="29" dur="2000"/>
                                        <p:tgtEl>
                                          <p:spTgt spid="4"/>
                                        </p:tgtEl>
                                        <p:attrNameLst>
                                          <p:attrName>style.rotation</p:attrName>
                                        </p:attrNameLst>
                                      </p:cBhvr>
                                      <p:tavLst>
                                        <p:tav tm="0">
                                          <p:val>
                                            <p:fltVal val="0"/>
                                          </p:val>
                                        </p:tav>
                                        <p:tav tm="100000">
                                          <p:val>
                                            <p:fltVal val="90"/>
                                          </p:val>
                                        </p:tav>
                                      </p:tavLst>
                                    </p:anim>
                                    <p:animEffect transition="out" filter="fad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31" presetClass="exit" presetSubtype="0" fill="hold" grpId="1" nodeType="withEffect">
                                  <p:stCondLst>
                                    <p:cond delay="30000"/>
                                  </p:stCondLst>
                                  <p:childTnLst>
                                    <p:anim calcmode="lin" valueType="num">
                                      <p:cBhvr>
                                        <p:cTn id="33" dur="2000"/>
                                        <p:tgtEl>
                                          <p:spTgt spid="5"/>
                                        </p:tgtEl>
                                        <p:attrNameLst>
                                          <p:attrName>ppt_w</p:attrName>
                                        </p:attrNameLst>
                                      </p:cBhvr>
                                      <p:tavLst>
                                        <p:tav tm="0">
                                          <p:val>
                                            <p:strVal val="ppt_w"/>
                                          </p:val>
                                        </p:tav>
                                        <p:tav tm="100000">
                                          <p:val>
                                            <p:fltVal val="0"/>
                                          </p:val>
                                        </p:tav>
                                      </p:tavLst>
                                    </p:anim>
                                    <p:anim calcmode="lin" valueType="num">
                                      <p:cBhvr>
                                        <p:cTn id="34" dur="2000"/>
                                        <p:tgtEl>
                                          <p:spTgt spid="5"/>
                                        </p:tgtEl>
                                        <p:attrNameLst>
                                          <p:attrName>ppt_h</p:attrName>
                                        </p:attrNameLst>
                                      </p:cBhvr>
                                      <p:tavLst>
                                        <p:tav tm="0">
                                          <p:val>
                                            <p:strVal val="ppt_h"/>
                                          </p:val>
                                        </p:tav>
                                        <p:tav tm="100000">
                                          <p:val>
                                            <p:fltVal val="0"/>
                                          </p:val>
                                        </p:tav>
                                      </p:tavLst>
                                    </p:anim>
                                    <p:anim calcmode="lin" valueType="num">
                                      <p:cBhvr>
                                        <p:cTn id="35" dur="2000"/>
                                        <p:tgtEl>
                                          <p:spTgt spid="5"/>
                                        </p:tgtEl>
                                        <p:attrNameLst>
                                          <p:attrName>style.rotation</p:attrName>
                                        </p:attrNameLst>
                                      </p:cBhvr>
                                      <p:tavLst>
                                        <p:tav tm="0">
                                          <p:val>
                                            <p:fltVal val="0"/>
                                          </p:val>
                                        </p:tav>
                                        <p:tav tm="100000">
                                          <p:val>
                                            <p:fltVal val="90"/>
                                          </p:val>
                                        </p:tav>
                                      </p:tavLst>
                                    </p:anim>
                                    <p:animEffect transition="out" filter="fade">
                                      <p:cBhvr>
                                        <p:cTn id="36" dur="2000"/>
                                        <p:tgtEl>
                                          <p:spTgt spid="5"/>
                                        </p:tgtEl>
                                      </p:cBhvr>
                                    </p:animEffect>
                                    <p:set>
                                      <p:cBhvr>
                                        <p:cTn id="37" dur="1" fill="hold">
                                          <p:stCondLst>
                                            <p:cond delay="1999"/>
                                          </p:stCondLst>
                                        </p:cTn>
                                        <p:tgtEl>
                                          <p:spTgt spid="5"/>
                                        </p:tgtEl>
                                        <p:attrNameLst>
                                          <p:attrName>style.visibility</p:attrName>
                                        </p:attrNameLst>
                                      </p:cBhvr>
                                      <p:to>
                                        <p:strVal val="hidden"/>
                                      </p:to>
                                    </p:set>
                                  </p:childTnLst>
                                </p:cTn>
                              </p:par>
                              <p:par>
                                <p:cTn id="38" presetID="21" presetClass="entr" presetSubtype="1" fill="hold" grpId="0" nodeType="withEffect">
                                  <p:stCondLst>
                                    <p:cond delay="30000"/>
                                  </p:stCondLst>
                                  <p:childTnLst>
                                    <p:set>
                                      <p:cBhvr>
                                        <p:cTn id="39" dur="1" fill="hold">
                                          <p:stCondLst>
                                            <p:cond delay="0"/>
                                          </p:stCondLst>
                                        </p:cTn>
                                        <p:tgtEl>
                                          <p:spTgt spid="6"/>
                                        </p:tgtEl>
                                        <p:attrNameLst>
                                          <p:attrName>style.visibility</p:attrName>
                                        </p:attrNameLst>
                                      </p:cBhvr>
                                      <p:to>
                                        <p:strVal val="visible"/>
                                      </p:to>
                                    </p:set>
                                    <p:animEffect transition="in" filter="wheel(1)">
                                      <p:cBhvr>
                                        <p:cTn id="40" dur="2000"/>
                                        <p:tgtEl>
                                          <p:spTgt spid="6"/>
                                        </p:tgtEl>
                                      </p:cBhvr>
                                    </p:animEffect>
                                  </p:childTnLst>
                                </p:cTn>
                              </p:par>
                            </p:childTnLst>
                          </p:cTn>
                        </p:par>
                        <p:par>
                          <p:cTn id="41" fill="hold">
                            <p:stCondLst>
                              <p:cond delay="40000"/>
                            </p:stCondLst>
                            <p:childTnLst>
                              <p:par>
                                <p:cTn id="42" presetID="31" presetClass="exit" presetSubtype="0" fill="hold" grpId="1" nodeType="afterEffect">
                                  <p:stCondLst>
                                    <p:cond delay="4000"/>
                                  </p:stCondLst>
                                  <p:childTnLst>
                                    <p:anim calcmode="lin" valueType="num">
                                      <p:cBhvr>
                                        <p:cTn id="43" dur="2000"/>
                                        <p:tgtEl>
                                          <p:spTgt spid="6"/>
                                        </p:tgtEl>
                                        <p:attrNameLst>
                                          <p:attrName>ppt_w</p:attrName>
                                        </p:attrNameLst>
                                      </p:cBhvr>
                                      <p:tavLst>
                                        <p:tav tm="0">
                                          <p:val>
                                            <p:strVal val="ppt_w"/>
                                          </p:val>
                                        </p:tav>
                                        <p:tav tm="100000">
                                          <p:val>
                                            <p:fltVal val="0"/>
                                          </p:val>
                                        </p:tav>
                                      </p:tavLst>
                                    </p:anim>
                                    <p:anim calcmode="lin" valueType="num">
                                      <p:cBhvr>
                                        <p:cTn id="44" dur="2000"/>
                                        <p:tgtEl>
                                          <p:spTgt spid="6"/>
                                        </p:tgtEl>
                                        <p:attrNameLst>
                                          <p:attrName>ppt_h</p:attrName>
                                        </p:attrNameLst>
                                      </p:cBhvr>
                                      <p:tavLst>
                                        <p:tav tm="0">
                                          <p:val>
                                            <p:strVal val="ppt_h"/>
                                          </p:val>
                                        </p:tav>
                                        <p:tav tm="100000">
                                          <p:val>
                                            <p:fltVal val="0"/>
                                          </p:val>
                                        </p:tav>
                                      </p:tavLst>
                                    </p:anim>
                                    <p:anim calcmode="lin" valueType="num">
                                      <p:cBhvr>
                                        <p:cTn id="45" dur="2000"/>
                                        <p:tgtEl>
                                          <p:spTgt spid="6"/>
                                        </p:tgtEl>
                                        <p:attrNameLst>
                                          <p:attrName>style.rotation</p:attrName>
                                        </p:attrNameLst>
                                      </p:cBhvr>
                                      <p:tavLst>
                                        <p:tav tm="0">
                                          <p:val>
                                            <p:fltVal val="0"/>
                                          </p:val>
                                        </p:tav>
                                        <p:tav tm="100000">
                                          <p:val>
                                            <p:fltVal val="90"/>
                                          </p:val>
                                        </p:tav>
                                      </p:tavLst>
                                    </p:anim>
                                    <p:animEffect transition="out" filter="fade">
                                      <p:cBhvr>
                                        <p:cTn id="46" dur="2000"/>
                                        <p:tgtEl>
                                          <p:spTgt spid="6"/>
                                        </p:tgtEl>
                                      </p:cBhvr>
                                    </p:animEffect>
                                    <p:set>
                                      <p:cBhvr>
                                        <p:cTn id="47" dur="1" fill="hold">
                                          <p:stCondLst>
                                            <p:cond delay="1999"/>
                                          </p:stCondLst>
                                        </p:cTn>
                                        <p:tgtEl>
                                          <p:spTgt spid="6"/>
                                        </p:tgtEl>
                                        <p:attrNameLst>
                                          <p:attrName>style.visibility</p:attrName>
                                        </p:attrNameLst>
                                      </p:cBhvr>
                                      <p:to>
                                        <p:strVal val="hidden"/>
                                      </p:to>
                                    </p:set>
                                  </p:childTnLst>
                                </p:cTn>
                              </p:par>
                              <p:par>
                                <p:cTn id="48" presetID="21" presetClass="entr" presetSubtype="1" fill="hold" grpId="0" nodeType="withEffect">
                                  <p:stCondLst>
                                    <p:cond delay="4000"/>
                                  </p:stCondLst>
                                  <p:childTnLst>
                                    <p:set>
                                      <p:cBhvr>
                                        <p:cTn id="49" dur="1" fill="hold">
                                          <p:stCondLst>
                                            <p:cond delay="0"/>
                                          </p:stCondLst>
                                        </p:cTn>
                                        <p:tgtEl>
                                          <p:spTgt spid="7"/>
                                        </p:tgtEl>
                                        <p:attrNameLst>
                                          <p:attrName>style.visibility</p:attrName>
                                        </p:attrNameLst>
                                      </p:cBhvr>
                                      <p:to>
                                        <p:strVal val="visible"/>
                                      </p:to>
                                    </p:set>
                                    <p:animEffect transition="in" filter="wheel(1)">
                                      <p:cBhvr>
                                        <p:cTn id="50" dur="2000"/>
                                        <p:tgtEl>
                                          <p:spTgt spid="7"/>
                                        </p:tgtEl>
                                      </p:cBhvr>
                                    </p:animEffect>
                                  </p:childTnLst>
                                </p:cTn>
                              </p:par>
                            </p:childTnLst>
                          </p:cTn>
                        </p:par>
                        <p:par>
                          <p:cTn id="51" fill="hold">
                            <p:stCondLst>
                              <p:cond delay="46000"/>
                            </p:stCondLst>
                            <p:childTnLst>
                              <p:par>
                                <p:cTn id="52" presetID="31" presetClass="exit" presetSubtype="0" fill="hold" grpId="1" nodeType="afterEffect">
                                  <p:stCondLst>
                                    <p:cond delay="4000"/>
                                  </p:stCondLst>
                                  <p:childTnLst>
                                    <p:anim calcmode="lin" valueType="num">
                                      <p:cBhvr>
                                        <p:cTn id="53" dur="2000"/>
                                        <p:tgtEl>
                                          <p:spTgt spid="7"/>
                                        </p:tgtEl>
                                        <p:attrNameLst>
                                          <p:attrName>ppt_w</p:attrName>
                                        </p:attrNameLst>
                                      </p:cBhvr>
                                      <p:tavLst>
                                        <p:tav tm="0">
                                          <p:val>
                                            <p:strVal val="ppt_w"/>
                                          </p:val>
                                        </p:tav>
                                        <p:tav tm="100000">
                                          <p:val>
                                            <p:fltVal val="0"/>
                                          </p:val>
                                        </p:tav>
                                      </p:tavLst>
                                    </p:anim>
                                    <p:anim calcmode="lin" valueType="num">
                                      <p:cBhvr>
                                        <p:cTn id="54" dur="2000"/>
                                        <p:tgtEl>
                                          <p:spTgt spid="7"/>
                                        </p:tgtEl>
                                        <p:attrNameLst>
                                          <p:attrName>ppt_h</p:attrName>
                                        </p:attrNameLst>
                                      </p:cBhvr>
                                      <p:tavLst>
                                        <p:tav tm="0">
                                          <p:val>
                                            <p:strVal val="ppt_h"/>
                                          </p:val>
                                        </p:tav>
                                        <p:tav tm="100000">
                                          <p:val>
                                            <p:fltVal val="0"/>
                                          </p:val>
                                        </p:tav>
                                      </p:tavLst>
                                    </p:anim>
                                    <p:anim calcmode="lin" valueType="num">
                                      <p:cBhvr>
                                        <p:cTn id="55" dur="2000"/>
                                        <p:tgtEl>
                                          <p:spTgt spid="7"/>
                                        </p:tgtEl>
                                        <p:attrNameLst>
                                          <p:attrName>style.rotation</p:attrName>
                                        </p:attrNameLst>
                                      </p:cBhvr>
                                      <p:tavLst>
                                        <p:tav tm="0">
                                          <p:val>
                                            <p:fltVal val="0"/>
                                          </p:val>
                                        </p:tav>
                                        <p:tav tm="100000">
                                          <p:val>
                                            <p:fltVal val="90"/>
                                          </p:val>
                                        </p:tav>
                                      </p:tavLst>
                                    </p:anim>
                                    <p:animEffect transition="out" filter="fade">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par>
                                <p:cTn id="58" presetID="21" presetClass="entr" presetSubtype="1" fill="hold" grpId="0" nodeType="withEffect">
                                  <p:stCondLst>
                                    <p:cond delay="4000"/>
                                  </p:stCondLst>
                                  <p:childTnLst>
                                    <p:set>
                                      <p:cBhvr>
                                        <p:cTn id="59" dur="1" fill="hold">
                                          <p:stCondLst>
                                            <p:cond delay="0"/>
                                          </p:stCondLst>
                                        </p:cTn>
                                        <p:tgtEl>
                                          <p:spTgt spid="8"/>
                                        </p:tgtEl>
                                        <p:attrNameLst>
                                          <p:attrName>style.visibility</p:attrName>
                                        </p:attrNameLst>
                                      </p:cBhvr>
                                      <p:to>
                                        <p:strVal val="visible"/>
                                      </p:to>
                                    </p:set>
                                    <p:animEffect transition="in" filter="wheel(1)">
                                      <p:cBhvr>
                                        <p:cTn id="60" dur="2000"/>
                                        <p:tgtEl>
                                          <p:spTgt spid="8"/>
                                        </p:tgtEl>
                                      </p:cBhvr>
                                    </p:animEffect>
                                  </p:childTnLst>
                                </p:cTn>
                              </p:par>
                            </p:childTnLst>
                          </p:cTn>
                        </p:par>
                        <p:par>
                          <p:cTn id="61" fill="hold">
                            <p:stCondLst>
                              <p:cond delay="52000"/>
                            </p:stCondLst>
                            <p:childTnLst>
                              <p:par>
                                <p:cTn id="62" presetID="31" presetClass="exit" presetSubtype="0" fill="hold" grpId="1" nodeType="afterEffect">
                                  <p:stCondLst>
                                    <p:cond delay="4000"/>
                                  </p:stCondLst>
                                  <p:childTnLst>
                                    <p:anim calcmode="lin" valueType="num">
                                      <p:cBhvr>
                                        <p:cTn id="63" dur="2000"/>
                                        <p:tgtEl>
                                          <p:spTgt spid="8"/>
                                        </p:tgtEl>
                                        <p:attrNameLst>
                                          <p:attrName>ppt_w</p:attrName>
                                        </p:attrNameLst>
                                      </p:cBhvr>
                                      <p:tavLst>
                                        <p:tav tm="0">
                                          <p:val>
                                            <p:strVal val="ppt_w"/>
                                          </p:val>
                                        </p:tav>
                                        <p:tav tm="100000">
                                          <p:val>
                                            <p:fltVal val="0"/>
                                          </p:val>
                                        </p:tav>
                                      </p:tavLst>
                                    </p:anim>
                                    <p:anim calcmode="lin" valueType="num">
                                      <p:cBhvr>
                                        <p:cTn id="64" dur="2000"/>
                                        <p:tgtEl>
                                          <p:spTgt spid="8"/>
                                        </p:tgtEl>
                                        <p:attrNameLst>
                                          <p:attrName>ppt_h</p:attrName>
                                        </p:attrNameLst>
                                      </p:cBhvr>
                                      <p:tavLst>
                                        <p:tav tm="0">
                                          <p:val>
                                            <p:strVal val="ppt_h"/>
                                          </p:val>
                                        </p:tav>
                                        <p:tav tm="100000">
                                          <p:val>
                                            <p:fltVal val="0"/>
                                          </p:val>
                                        </p:tav>
                                      </p:tavLst>
                                    </p:anim>
                                    <p:anim calcmode="lin" valueType="num">
                                      <p:cBhvr>
                                        <p:cTn id="65" dur="2000"/>
                                        <p:tgtEl>
                                          <p:spTgt spid="8"/>
                                        </p:tgtEl>
                                        <p:attrNameLst>
                                          <p:attrName>style.rotation</p:attrName>
                                        </p:attrNameLst>
                                      </p:cBhvr>
                                      <p:tavLst>
                                        <p:tav tm="0">
                                          <p:val>
                                            <p:fltVal val="0"/>
                                          </p:val>
                                        </p:tav>
                                        <p:tav tm="100000">
                                          <p:val>
                                            <p:fltVal val="90"/>
                                          </p:val>
                                        </p:tav>
                                      </p:tavLst>
                                    </p:anim>
                                    <p:animEffect transition="out" filter="fade">
                                      <p:cBhvr>
                                        <p:cTn id="66" dur="2000"/>
                                        <p:tgtEl>
                                          <p:spTgt spid="8"/>
                                        </p:tgtEl>
                                      </p:cBhvr>
                                    </p:animEffect>
                                    <p:set>
                                      <p:cBhvr>
                                        <p:cTn id="67" dur="1" fill="hold">
                                          <p:stCondLst>
                                            <p:cond delay="1999"/>
                                          </p:stCondLst>
                                        </p:cTn>
                                        <p:tgtEl>
                                          <p:spTgt spid="8"/>
                                        </p:tgtEl>
                                        <p:attrNameLst>
                                          <p:attrName>style.visibility</p:attrName>
                                        </p:attrNameLst>
                                      </p:cBhvr>
                                      <p:to>
                                        <p:strVal val="hidden"/>
                                      </p:to>
                                    </p:set>
                                  </p:childTnLst>
                                </p:cTn>
                              </p:par>
                              <p:par>
                                <p:cTn id="68" presetID="21" presetClass="entr" presetSubtype="1" fill="hold" grpId="0" nodeType="withEffect">
                                  <p:stCondLst>
                                    <p:cond delay="4000"/>
                                  </p:stCondLst>
                                  <p:childTnLst>
                                    <p:set>
                                      <p:cBhvr>
                                        <p:cTn id="69" dur="1" fill="hold">
                                          <p:stCondLst>
                                            <p:cond delay="0"/>
                                          </p:stCondLst>
                                        </p:cTn>
                                        <p:tgtEl>
                                          <p:spTgt spid="9"/>
                                        </p:tgtEl>
                                        <p:attrNameLst>
                                          <p:attrName>style.visibility</p:attrName>
                                        </p:attrNameLst>
                                      </p:cBhvr>
                                      <p:to>
                                        <p:strVal val="visible"/>
                                      </p:to>
                                    </p:set>
                                    <p:animEffect transition="in" filter="wheel(1)">
                                      <p:cBhvr>
                                        <p:cTn id="70" dur="2000"/>
                                        <p:tgtEl>
                                          <p:spTgt spid="9"/>
                                        </p:tgtEl>
                                      </p:cBhvr>
                                    </p:animEffect>
                                  </p:childTnLst>
                                </p:cTn>
                              </p:par>
                            </p:childTnLst>
                          </p:cTn>
                        </p:par>
                        <p:par>
                          <p:cTn id="71" fill="hold">
                            <p:stCondLst>
                              <p:cond delay="58000"/>
                            </p:stCondLst>
                            <p:childTnLst>
                              <p:par>
                                <p:cTn id="72" presetID="31" presetClass="exit" presetSubtype="0" fill="hold" grpId="1" nodeType="afterEffect">
                                  <p:stCondLst>
                                    <p:cond delay="4000"/>
                                  </p:stCondLst>
                                  <p:childTnLst>
                                    <p:anim calcmode="lin" valueType="num">
                                      <p:cBhvr>
                                        <p:cTn id="73" dur="2000"/>
                                        <p:tgtEl>
                                          <p:spTgt spid="9"/>
                                        </p:tgtEl>
                                        <p:attrNameLst>
                                          <p:attrName>ppt_w</p:attrName>
                                        </p:attrNameLst>
                                      </p:cBhvr>
                                      <p:tavLst>
                                        <p:tav tm="0">
                                          <p:val>
                                            <p:strVal val="ppt_w"/>
                                          </p:val>
                                        </p:tav>
                                        <p:tav tm="100000">
                                          <p:val>
                                            <p:fltVal val="0"/>
                                          </p:val>
                                        </p:tav>
                                      </p:tavLst>
                                    </p:anim>
                                    <p:anim calcmode="lin" valueType="num">
                                      <p:cBhvr>
                                        <p:cTn id="74" dur="2000"/>
                                        <p:tgtEl>
                                          <p:spTgt spid="9"/>
                                        </p:tgtEl>
                                        <p:attrNameLst>
                                          <p:attrName>ppt_h</p:attrName>
                                        </p:attrNameLst>
                                      </p:cBhvr>
                                      <p:tavLst>
                                        <p:tav tm="0">
                                          <p:val>
                                            <p:strVal val="ppt_h"/>
                                          </p:val>
                                        </p:tav>
                                        <p:tav tm="100000">
                                          <p:val>
                                            <p:fltVal val="0"/>
                                          </p:val>
                                        </p:tav>
                                      </p:tavLst>
                                    </p:anim>
                                    <p:anim calcmode="lin" valueType="num">
                                      <p:cBhvr>
                                        <p:cTn id="75" dur="2000"/>
                                        <p:tgtEl>
                                          <p:spTgt spid="9"/>
                                        </p:tgtEl>
                                        <p:attrNameLst>
                                          <p:attrName>style.rotation</p:attrName>
                                        </p:attrNameLst>
                                      </p:cBhvr>
                                      <p:tavLst>
                                        <p:tav tm="0">
                                          <p:val>
                                            <p:fltVal val="0"/>
                                          </p:val>
                                        </p:tav>
                                        <p:tav tm="100000">
                                          <p:val>
                                            <p:fltVal val="90"/>
                                          </p:val>
                                        </p:tav>
                                      </p:tavLst>
                                    </p:anim>
                                    <p:animEffect transition="out" filter="fade">
                                      <p:cBhvr>
                                        <p:cTn id="76" dur="2000"/>
                                        <p:tgtEl>
                                          <p:spTgt spid="9"/>
                                        </p:tgtEl>
                                      </p:cBhvr>
                                    </p:animEffect>
                                    <p:set>
                                      <p:cBhvr>
                                        <p:cTn id="77" dur="1" fill="hold">
                                          <p:stCondLst>
                                            <p:cond delay="1999"/>
                                          </p:stCondLst>
                                        </p:cTn>
                                        <p:tgtEl>
                                          <p:spTgt spid="9"/>
                                        </p:tgtEl>
                                        <p:attrNameLst>
                                          <p:attrName>style.visibility</p:attrName>
                                        </p:attrNameLst>
                                      </p:cBhvr>
                                      <p:to>
                                        <p:strVal val="hidden"/>
                                      </p:to>
                                    </p:set>
                                  </p:childTnLst>
                                </p:cTn>
                              </p:par>
                              <p:par>
                                <p:cTn id="78" presetID="21" presetClass="entr" presetSubtype="1" fill="hold" grpId="0" nodeType="withEffect">
                                  <p:stCondLst>
                                    <p:cond delay="4000"/>
                                  </p:stCondLst>
                                  <p:childTnLst>
                                    <p:set>
                                      <p:cBhvr>
                                        <p:cTn id="79" dur="1" fill="hold">
                                          <p:stCondLst>
                                            <p:cond delay="0"/>
                                          </p:stCondLst>
                                        </p:cTn>
                                        <p:tgtEl>
                                          <p:spTgt spid="10"/>
                                        </p:tgtEl>
                                        <p:attrNameLst>
                                          <p:attrName>style.visibility</p:attrName>
                                        </p:attrNameLst>
                                      </p:cBhvr>
                                      <p:to>
                                        <p:strVal val="visible"/>
                                      </p:to>
                                    </p:set>
                                    <p:animEffect transition="in" filter="wheel(1)">
                                      <p:cBhvr>
                                        <p:cTn id="80" dur="2000"/>
                                        <p:tgtEl>
                                          <p:spTgt spid="10"/>
                                        </p:tgtEl>
                                      </p:cBhvr>
                                    </p:animEffect>
                                  </p:childTnLst>
                                </p:cTn>
                              </p:par>
                            </p:childTnLst>
                          </p:cTn>
                        </p:par>
                        <p:par>
                          <p:cTn id="81" fill="hold">
                            <p:stCondLst>
                              <p:cond delay="64000"/>
                            </p:stCondLst>
                            <p:childTnLst>
                              <p:par>
                                <p:cTn id="82" presetID="31" presetClass="exit" presetSubtype="0" fill="hold" grpId="1" nodeType="afterEffect">
                                  <p:stCondLst>
                                    <p:cond delay="4000"/>
                                  </p:stCondLst>
                                  <p:childTnLst>
                                    <p:anim calcmode="lin" valueType="num">
                                      <p:cBhvr>
                                        <p:cTn id="83" dur="2000"/>
                                        <p:tgtEl>
                                          <p:spTgt spid="10"/>
                                        </p:tgtEl>
                                        <p:attrNameLst>
                                          <p:attrName>ppt_w</p:attrName>
                                        </p:attrNameLst>
                                      </p:cBhvr>
                                      <p:tavLst>
                                        <p:tav tm="0">
                                          <p:val>
                                            <p:strVal val="ppt_w"/>
                                          </p:val>
                                        </p:tav>
                                        <p:tav tm="100000">
                                          <p:val>
                                            <p:fltVal val="0"/>
                                          </p:val>
                                        </p:tav>
                                      </p:tavLst>
                                    </p:anim>
                                    <p:anim calcmode="lin" valueType="num">
                                      <p:cBhvr>
                                        <p:cTn id="84" dur="2000"/>
                                        <p:tgtEl>
                                          <p:spTgt spid="10"/>
                                        </p:tgtEl>
                                        <p:attrNameLst>
                                          <p:attrName>ppt_h</p:attrName>
                                        </p:attrNameLst>
                                      </p:cBhvr>
                                      <p:tavLst>
                                        <p:tav tm="0">
                                          <p:val>
                                            <p:strVal val="ppt_h"/>
                                          </p:val>
                                        </p:tav>
                                        <p:tav tm="100000">
                                          <p:val>
                                            <p:fltVal val="0"/>
                                          </p:val>
                                        </p:tav>
                                      </p:tavLst>
                                    </p:anim>
                                    <p:anim calcmode="lin" valueType="num">
                                      <p:cBhvr>
                                        <p:cTn id="85" dur="2000"/>
                                        <p:tgtEl>
                                          <p:spTgt spid="10"/>
                                        </p:tgtEl>
                                        <p:attrNameLst>
                                          <p:attrName>style.rotation</p:attrName>
                                        </p:attrNameLst>
                                      </p:cBhvr>
                                      <p:tavLst>
                                        <p:tav tm="0">
                                          <p:val>
                                            <p:fltVal val="0"/>
                                          </p:val>
                                        </p:tav>
                                        <p:tav tm="100000">
                                          <p:val>
                                            <p:fltVal val="90"/>
                                          </p:val>
                                        </p:tav>
                                      </p:tavLst>
                                    </p:anim>
                                    <p:animEffect transition="out" filter="fade">
                                      <p:cBhvr>
                                        <p:cTn id="86" dur="2000"/>
                                        <p:tgtEl>
                                          <p:spTgt spid="10"/>
                                        </p:tgtEl>
                                      </p:cBhvr>
                                    </p:animEffect>
                                    <p:set>
                                      <p:cBhvr>
                                        <p:cTn id="87" dur="1" fill="hold">
                                          <p:stCondLst>
                                            <p:cond delay="1999"/>
                                          </p:stCondLst>
                                        </p:cTn>
                                        <p:tgtEl>
                                          <p:spTgt spid="10"/>
                                        </p:tgtEl>
                                        <p:attrNameLst>
                                          <p:attrName>style.visibility</p:attrName>
                                        </p:attrNameLst>
                                      </p:cBhvr>
                                      <p:to>
                                        <p:strVal val="hidden"/>
                                      </p:to>
                                    </p:set>
                                  </p:childTnLst>
                                </p:cTn>
                              </p:par>
                              <p:par>
                                <p:cTn id="88" presetID="21" presetClass="entr" presetSubtype="1" fill="hold" grpId="0" nodeType="withEffect">
                                  <p:stCondLst>
                                    <p:cond delay="4000"/>
                                  </p:stCondLst>
                                  <p:childTnLst>
                                    <p:set>
                                      <p:cBhvr>
                                        <p:cTn id="89" dur="1" fill="hold">
                                          <p:stCondLst>
                                            <p:cond delay="0"/>
                                          </p:stCondLst>
                                        </p:cTn>
                                        <p:tgtEl>
                                          <p:spTgt spid="11"/>
                                        </p:tgtEl>
                                        <p:attrNameLst>
                                          <p:attrName>style.visibility</p:attrName>
                                        </p:attrNameLst>
                                      </p:cBhvr>
                                      <p:to>
                                        <p:strVal val="visible"/>
                                      </p:to>
                                    </p:set>
                                    <p:animEffect transition="in" filter="wheel(1)">
                                      <p:cBhvr>
                                        <p:cTn id="90" dur="2000"/>
                                        <p:tgtEl>
                                          <p:spTgt spid="11"/>
                                        </p:tgtEl>
                                      </p:cBhvr>
                                    </p:animEffect>
                                  </p:childTnLst>
                                </p:cTn>
                              </p:par>
                            </p:childTnLst>
                          </p:cTn>
                        </p:par>
                        <p:par>
                          <p:cTn id="91" fill="hold">
                            <p:stCondLst>
                              <p:cond delay="70000"/>
                            </p:stCondLst>
                            <p:childTnLst>
                              <p:par>
                                <p:cTn id="92" presetID="31" presetClass="exit" presetSubtype="0" fill="hold" grpId="1" nodeType="afterEffect">
                                  <p:stCondLst>
                                    <p:cond delay="4000"/>
                                  </p:stCondLst>
                                  <p:childTnLst>
                                    <p:anim calcmode="lin" valueType="num">
                                      <p:cBhvr>
                                        <p:cTn id="93" dur="2000"/>
                                        <p:tgtEl>
                                          <p:spTgt spid="11"/>
                                        </p:tgtEl>
                                        <p:attrNameLst>
                                          <p:attrName>ppt_w</p:attrName>
                                        </p:attrNameLst>
                                      </p:cBhvr>
                                      <p:tavLst>
                                        <p:tav tm="0">
                                          <p:val>
                                            <p:strVal val="ppt_w"/>
                                          </p:val>
                                        </p:tav>
                                        <p:tav tm="100000">
                                          <p:val>
                                            <p:fltVal val="0"/>
                                          </p:val>
                                        </p:tav>
                                      </p:tavLst>
                                    </p:anim>
                                    <p:anim calcmode="lin" valueType="num">
                                      <p:cBhvr>
                                        <p:cTn id="94" dur="2000"/>
                                        <p:tgtEl>
                                          <p:spTgt spid="11"/>
                                        </p:tgtEl>
                                        <p:attrNameLst>
                                          <p:attrName>ppt_h</p:attrName>
                                        </p:attrNameLst>
                                      </p:cBhvr>
                                      <p:tavLst>
                                        <p:tav tm="0">
                                          <p:val>
                                            <p:strVal val="ppt_h"/>
                                          </p:val>
                                        </p:tav>
                                        <p:tav tm="100000">
                                          <p:val>
                                            <p:fltVal val="0"/>
                                          </p:val>
                                        </p:tav>
                                      </p:tavLst>
                                    </p:anim>
                                    <p:anim calcmode="lin" valueType="num">
                                      <p:cBhvr>
                                        <p:cTn id="95" dur="2000"/>
                                        <p:tgtEl>
                                          <p:spTgt spid="11"/>
                                        </p:tgtEl>
                                        <p:attrNameLst>
                                          <p:attrName>style.rotation</p:attrName>
                                        </p:attrNameLst>
                                      </p:cBhvr>
                                      <p:tavLst>
                                        <p:tav tm="0">
                                          <p:val>
                                            <p:fltVal val="0"/>
                                          </p:val>
                                        </p:tav>
                                        <p:tav tm="100000">
                                          <p:val>
                                            <p:fltVal val="90"/>
                                          </p:val>
                                        </p:tav>
                                      </p:tavLst>
                                    </p:anim>
                                    <p:animEffect transition="out" filter="fade">
                                      <p:cBhvr>
                                        <p:cTn id="96" dur="2000"/>
                                        <p:tgtEl>
                                          <p:spTgt spid="11"/>
                                        </p:tgtEl>
                                      </p:cBhvr>
                                    </p:animEffect>
                                    <p:set>
                                      <p:cBhvr>
                                        <p:cTn id="97" dur="1" fill="hold">
                                          <p:stCondLst>
                                            <p:cond delay="1999"/>
                                          </p:stCondLst>
                                        </p:cTn>
                                        <p:tgtEl>
                                          <p:spTgt spid="11"/>
                                        </p:tgtEl>
                                        <p:attrNameLst>
                                          <p:attrName>style.visibility</p:attrName>
                                        </p:attrNameLst>
                                      </p:cBhvr>
                                      <p:to>
                                        <p:strVal val="hidden"/>
                                      </p:to>
                                    </p:set>
                                  </p:childTnLst>
                                </p:cTn>
                              </p:par>
                              <p:par>
                                <p:cTn id="98" presetID="21" presetClass="entr" presetSubtype="1" fill="hold" grpId="0" nodeType="withEffect">
                                  <p:stCondLst>
                                    <p:cond delay="4000"/>
                                  </p:stCondLst>
                                  <p:childTnLst>
                                    <p:set>
                                      <p:cBhvr>
                                        <p:cTn id="99" dur="1" fill="hold">
                                          <p:stCondLst>
                                            <p:cond delay="0"/>
                                          </p:stCondLst>
                                        </p:cTn>
                                        <p:tgtEl>
                                          <p:spTgt spid="12"/>
                                        </p:tgtEl>
                                        <p:attrNameLst>
                                          <p:attrName>style.visibility</p:attrName>
                                        </p:attrNameLst>
                                      </p:cBhvr>
                                      <p:to>
                                        <p:strVal val="visible"/>
                                      </p:to>
                                    </p:set>
                                    <p:animEffect transition="in" filter="wheel(1)">
                                      <p:cBhvr>
                                        <p:cTn id="100" dur="2000"/>
                                        <p:tgtEl>
                                          <p:spTgt spid="12"/>
                                        </p:tgtEl>
                                      </p:cBhvr>
                                    </p:animEffect>
                                  </p:childTnLst>
                                </p:cTn>
                              </p:par>
                            </p:childTnLst>
                          </p:cTn>
                        </p:par>
                        <p:par>
                          <p:cTn id="101" fill="hold">
                            <p:stCondLst>
                              <p:cond delay="76000"/>
                            </p:stCondLst>
                            <p:childTnLst>
                              <p:par>
                                <p:cTn id="102" presetID="31" presetClass="exit" presetSubtype="0" fill="hold" grpId="1" nodeType="afterEffect">
                                  <p:stCondLst>
                                    <p:cond delay="4000"/>
                                  </p:stCondLst>
                                  <p:childTnLst>
                                    <p:anim calcmode="lin" valueType="num">
                                      <p:cBhvr>
                                        <p:cTn id="103" dur="2000"/>
                                        <p:tgtEl>
                                          <p:spTgt spid="12"/>
                                        </p:tgtEl>
                                        <p:attrNameLst>
                                          <p:attrName>ppt_w</p:attrName>
                                        </p:attrNameLst>
                                      </p:cBhvr>
                                      <p:tavLst>
                                        <p:tav tm="0">
                                          <p:val>
                                            <p:strVal val="ppt_w"/>
                                          </p:val>
                                        </p:tav>
                                        <p:tav tm="100000">
                                          <p:val>
                                            <p:fltVal val="0"/>
                                          </p:val>
                                        </p:tav>
                                      </p:tavLst>
                                    </p:anim>
                                    <p:anim calcmode="lin" valueType="num">
                                      <p:cBhvr>
                                        <p:cTn id="104" dur="2000"/>
                                        <p:tgtEl>
                                          <p:spTgt spid="12"/>
                                        </p:tgtEl>
                                        <p:attrNameLst>
                                          <p:attrName>ppt_h</p:attrName>
                                        </p:attrNameLst>
                                      </p:cBhvr>
                                      <p:tavLst>
                                        <p:tav tm="0">
                                          <p:val>
                                            <p:strVal val="ppt_h"/>
                                          </p:val>
                                        </p:tav>
                                        <p:tav tm="100000">
                                          <p:val>
                                            <p:fltVal val="0"/>
                                          </p:val>
                                        </p:tav>
                                      </p:tavLst>
                                    </p:anim>
                                    <p:anim calcmode="lin" valueType="num">
                                      <p:cBhvr>
                                        <p:cTn id="105" dur="2000"/>
                                        <p:tgtEl>
                                          <p:spTgt spid="12"/>
                                        </p:tgtEl>
                                        <p:attrNameLst>
                                          <p:attrName>style.rotation</p:attrName>
                                        </p:attrNameLst>
                                      </p:cBhvr>
                                      <p:tavLst>
                                        <p:tav tm="0">
                                          <p:val>
                                            <p:fltVal val="0"/>
                                          </p:val>
                                        </p:tav>
                                        <p:tav tm="100000">
                                          <p:val>
                                            <p:fltVal val="90"/>
                                          </p:val>
                                        </p:tav>
                                      </p:tavLst>
                                    </p:anim>
                                    <p:animEffect transition="out" filter="fade">
                                      <p:cBhvr>
                                        <p:cTn id="106" dur="2000"/>
                                        <p:tgtEl>
                                          <p:spTgt spid="12"/>
                                        </p:tgtEl>
                                      </p:cBhvr>
                                    </p:animEffect>
                                    <p:set>
                                      <p:cBhvr>
                                        <p:cTn id="107" dur="1" fill="hold">
                                          <p:stCondLst>
                                            <p:cond delay="1999"/>
                                          </p:stCondLst>
                                        </p:cTn>
                                        <p:tgtEl>
                                          <p:spTgt spid="12"/>
                                        </p:tgtEl>
                                        <p:attrNameLst>
                                          <p:attrName>style.visibility</p:attrName>
                                        </p:attrNameLst>
                                      </p:cBhvr>
                                      <p:to>
                                        <p:strVal val="hidden"/>
                                      </p:to>
                                    </p:set>
                                  </p:childTnLst>
                                </p:cTn>
                              </p:par>
                              <p:par>
                                <p:cTn id="108" presetID="21" presetClass="entr" presetSubtype="1" fill="hold" grpId="0" nodeType="withEffect">
                                  <p:stCondLst>
                                    <p:cond delay="4000"/>
                                  </p:stCondLst>
                                  <p:childTnLst>
                                    <p:set>
                                      <p:cBhvr>
                                        <p:cTn id="109" dur="1" fill="hold">
                                          <p:stCondLst>
                                            <p:cond delay="0"/>
                                          </p:stCondLst>
                                        </p:cTn>
                                        <p:tgtEl>
                                          <p:spTgt spid="13"/>
                                        </p:tgtEl>
                                        <p:attrNameLst>
                                          <p:attrName>style.visibility</p:attrName>
                                        </p:attrNameLst>
                                      </p:cBhvr>
                                      <p:to>
                                        <p:strVal val="visible"/>
                                      </p:to>
                                    </p:set>
                                    <p:animEffect transition="in" filter="wheel(1)">
                                      <p:cBhvr>
                                        <p:cTn id="110" dur="2000"/>
                                        <p:tgtEl>
                                          <p:spTgt spid="13"/>
                                        </p:tgtEl>
                                      </p:cBhvr>
                                    </p:animEffect>
                                  </p:childTnLst>
                                </p:cTn>
                              </p:par>
                            </p:childTnLst>
                          </p:cTn>
                        </p:par>
                        <p:par>
                          <p:cTn id="111" fill="hold">
                            <p:stCondLst>
                              <p:cond delay="82000"/>
                            </p:stCondLst>
                            <p:childTnLst>
                              <p:par>
                                <p:cTn id="112" presetID="31" presetClass="exit" presetSubtype="0" fill="hold" grpId="1" nodeType="afterEffect">
                                  <p:stCondLst>
                                    <p:cond delay="4000"/>
                                  </p:stCondLst>
                                  <p:childTnLst>
                                    <p:anim calcmode="lin" valueType="num">
                                      <p:cBhvr>
                                        <p:cTn id="113" dur="2000"/>
                                        <p:tgtEl>
                                          <p:spTgt spid="13"/>
                                        </p:tgtEl>
                                        <p:attrNameLst>
                                          <p:attrName>ppt_w</p:attrName>
                                        </p:attrNameLst>
                                      </p:cBhvr>
                                      <p:tavLst>
                                        <p:tav tm="0">
                                          <p:val>
                                            <p:strVal val="ppt_w"/>
                                          </p:val>
                                        </p:tav>
                                        <p:tav tm="100000">
                                          <p:val>
                                            <p:fltVal val="0"/>
                                          </p:val>
                                        </p:tav>
                                      </p:tavLst>
                                    </p:anim>
                                    <p:anim calcmode="lin" valueType="num">
                                      <p:cBhvr>
                                        <p:cTn id="114" dur="2000"/>
                                        <p:tgtEl>
                                          <p:spTgt spid="13"/>
                                        </p:tgtEl>
                                        <p:attrNameLst>
                                          <p:attrName>ppt_h</p:attrName>
                                        </p:attrNameLst>
                                      </p:cBhvr>
                                      <p:tavLst>
                                        <p:tav tm="0">
                                          <p:val>
                                            <p:strVal val="ppt_h"/>
                                          </p:val>
                                        </p:tav>
                                        <p:tav tm="100000">
                                          <p:val>
                                            <p:fltVal val="0"/>
                                          </p:val>
                                        </p:tav>
                                      </p:tavLst>
                                    </p:anim>
                                    <p:anim calcmode="lin" valueType="num">
                                      <p:cBhvr>
                                        <p:cTn id="115" dur="2000"/>
                                        <p:tgtEl>
                                          <p:spTgt spid="13"/>
                                        </p:tgtEl>
                                        <p:attrNameLst>
                                          <p:attrName>style.rotation</p:attrName>
                                        </p:attrNameLst>
                                      </p:cBhvr>
                                      <p:tavLst>
                                        <p:tav tm="0">
                                          <p:val>
                                            <p:fltVal val="0"/>
                                          </p:val>
                                        </p:tav>
                                        <p:tav tm="100000">
                                          <p:val>
                                            <p:fltVal val="90"/>
                                          </p:val>
                                        </p:tav>
                                      </p:tavLst>
                                    </p:anim>
                                    <p:animEffect transition="out" filter="fade">
                                      <p:cBhvr>
                                        <p:cTn id="116" dur="2000"/>
                                        <p:tgtEl>
                                          <p:spTgt spid="13"/>
                                        </p:tgtEl>
                                      </p:cBhvr>
                                    </p:animEffect>
                                    <p:set>
                                      <p:cBhvr>
                                        <p:cTn id="117" dur="1" fill="hold">
                                          <p:stCondLst>
                                            <p:cond delay="1999"/>
                                          </p:stCondLst>
                                        </p:cTn>
                                        <p:tgtEl>
                                          <p:spTgt spid="13"/>
                                        </p:tgtEl>
                                        <p:attrNameLst>
                                          <p:attrName>style.visibility</p:attrName>
                                        </p:attrNameLst>
                                      </p:cBhvr>
                                      <p:to>
                                        <p:strVal val="hidden"/>
                                      </p:to>
                                    </p:set>
                                  </p:childTnLst>
                                </p:cTn>
                              </p:par>
                              <p:par>
                                <p:cTn id="118" presetID="21" presetClass="entr" presetSubtype="1" fill="hold" grpId="0" nodeType="withEffect">
                                  <p:stCondLst>
                                    <p:cond delay="4000"/>
                                  </p:stCondLst>
                                  <p:childTnLst>
                                    <p:set>
                                      <p:cBhvr>
                                        <p:cTn id="119" dur="1" fill="hold">
                                          <p:stCondLst>
                                            <p:cond delay="0"/>
                                          </p:stCondLst>
                                        </p:cTn>
                                        <p:tgtEl>
                                          <p:spTgt spid="14"/>
                                        </p:tgtEl>
                                        <p:attrNameLst>
                                          <p:attrName>style.visibility</p:attrName>
                                        </p:attrNameLst>
                                      </p:cBhvr>
                                      <p:to>
                                        <p:strVal val="visible"/>
                                      </p:to>
                                    </p:set>
                                    <p:animEffect transition="in" filter="wheel(1)">
                                      <p:cBhvr>
                                        <p:cTn id="120"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animBg="1"/>
      <p:bldP spid="4" grpId="1" animBg="1"/>
      <p:bldP spid="5" grpId="0"/>
      <p:bldP spid="5" grpId="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23528" y="267494"/>
            <a:ext cx="8568952" cy="646331"/>
          </a:xfrm>
          <a:prstGeom prst="rect">
            <a:avLst/>
          </a:prstGeom>
          <a:noFill/>
        </p:spPr>
        <p:txBody>
          <a:bodyPr wrap="square" rtlCol="0">
            <a:spAutoFit/>
          </a:bodyPr>
          <a:lstStyle/>
          <a:p>
            <a:pPr algn="ctr"/>
            <a:r>
              <a:rPr lang="fr-FR" smtClean="0">
                <a:solidFill>
                  <a:srgbClr val="FFFF00"/>
                </a:solidFill>
                <a:latin typeface="Celticmd" pitchFamily="34" charset="0"/>
              </a:rPr>
              <a:t>Tangerinos por el Mundo</a:t>
            </a:r>
          </a:p>
          <a:p>
            <a:pPr algn="ctr"/>
            <a:r>
              <a:rPr lang="fr-FR" smtClean="0">
                <a:solidFill>
                  <a:srgbClr val="FFFF00"/>
                </a:solidFill>
                <a:latin typeface="Celticmd" pitchFamily="34" charset="0"/>
              </a:rPr>
              <a:t>Myriam</a:t>
            </a:r>
            <a:endParaRPr lang="fr-FR">
              <a:solidFill>
                <a:srgbClr val="FFFF00"/>
              </a:solidFill>
              <a:latin typeface="Celticmd" pitchFamily="34" charset="0"/>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7671" y="1347614"/>
            <a:ext cx="4416491" cy="3312368"/>
          </a:xfrm>
          <a:prstGeom prst="rect">
            <a:avLst/>
          </a:prstGeom>
        </p:spPr>
      </p:pic>
      <p:sp>
        <p:nvSpPr>
          <p:cNvPr id="5" name="Arrondir un rectangle avec un coin diagonal 4"/>
          <p:cNvSpPr/>
          <p:nvPr/>
        </p:nvSpPr>
        <p:spPr>
          <a:xfrm>
            <a:off x="4582032" y="1347614"/>
            <a:ext cx="4032448" cy="2952328"/>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4870064" y="1453812"/>
            <a:ext cx="3456384" cy="2862322"/>
          </a:xfrm>
          <a:prstGeom prst="rect">
            <a:avLst/>
          </a:prstGeom>
          <a:noFill/>
        </p:spPr>
        <p:txBody>
          <a:bodyPr wrap="square" rtlCol="0">
            <a:spAutoFit/>
          </a:bodyPr>
          <a:lstStyle/>
          <a:p>
            <a:pPr algn="ctr"/>
            <a:r>
              <a:rPr lang="fr-FR" sz="2000" smtClean="0">
                <a:solidFill>
                  <a:srgbClr val="FFFF00"/>
                </a:solidFill>
                <a:latin typeface="Brush Script MT" pitchFamily="66" charset="0"/>
              </a:rPr>
              <a:t>Notre Amie Myriam, elle aussi Tangéroise, a quitté cette ville, pour les Etats Unis ! Aujourd’hui elle réside à New York !</a:t>
            </a:r>
          </a:p>
          <a:p>
            <a:pPr algn="ctr"/>
            <a:r>
              <a:rPr lang="fr-FR" sz="2000" smtClean="0">
                <a:solidFill>
                  <a:srgbClr val="FFFF00"/>
                </a:solidFill>
                <a:latin typeface="Brush Script MT" pitchFamily="66" charset="0"/>
              </a:rPr>
              <a:t>Comme les autres Amis, elle fait partie de cette grande famille qu’est : Sefarade !</a:t>
            </a:r>
          </a:p>
          <a:p>
            <a:pPr algn="ctr"/>
            <a:r>
              <a:rPr lang="fr-FR" sz="2000" smtClean="0">
                <a:solidFill>
                  <a:srgbClr val="FFFF00"/>
                </a:solidFill>
                <a:latin typeface="Brush Script MT" pitchFamily="66" charset="0"/>
              </a:rPr>
              <a:t>Voici, quelques photos souvenirs !</a:t>
            </a:r>
          </a:p>
          <a:p>
            <a:pPr algn="ctr"/>
            <a:r>
              <a:rPr lang="fr-FR" sz="2000" smtClean="0">
                <a:solidFill>
                  <a:srgbClr val="FFFF00"/>
                </a:solidFill>
                <a:latin typeface="Brush Script MT" pitchFamily="66" charset="0"/>
              </a:rPr>
              <a:t>Un grand Bisou</a:t>
            </a:r>
            <a:endParaRPr lang="fr-FR" sz="2000">
              <a:solidFill>
                <a:srgbClr val="FFFF00"/>
              </a:solidFill>
              <a:latin typeface="Brush Script MT" pitchFamily="66" charset="0"/>
            </a:endParaRPr>
          </a:p>
        </p:txBody>
      </p:sp>
      <p:sp>
        <p:nvSpPr>
          <p:cNvPr id="7" name="Arrondir un rectangle avec un coin diagonal 6"/>
          <p:cNvSpPr/>
          <p:nvPr/>
        </p:nvSpPr>
        <p:spPr>
          <a:xfrm>
            <a:off x="4582032" y="1347614"/>
            <a:ext cx="4032448" cy="2952328"/>
          </a:xfrm>
          <a:prstGeom prst="round2DiagRect">
            <a:avLst/>
          </a:prstGeom>
          <a:blipFill dpi="0" rotWithShape="1">
            <a:blip r:embed="rId3">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Arrondir un rectangle avec un coin diagonal 7"/>
          <p:cNvSpPr/>
          <p:nvPr/>
        </p:nvSpPr>
        <p:spPr>
          <a:xfrm>
            <a:off x="4582032" y="1347614"/>
            <a:ext cx="4032448" cy="2952328"/>
          </a:xfrm>
          <a:prstGeom prst="round2DiagRect">
            <a:avLst/>
          </a:prstGeom>
          <a:blipFill dpi="0" rotWithShape="1">
            <a:blip r:embed="rId4">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Arrondir un rectangle avec un coin diagonal 8"/>
          <p:cNvSpPr/>
          <p:nvPr/>
        </p:nvSpPr>
        <p:spPr>
          <a:xfrm>
            <a:off x="4582032" y="1347614"/>
            <a:ext cx="4032448" cy="2952328"/>
          </a:xfrm>
          <a:prstGeom prst="round2DiagRect">
            <a:avLst/>
          </a:prstGeom>
          <a:blipFill dpi="0" rotWithShape="1">
            <a:blip r:embed="rId5">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Arrondir un rectangle avec un coin diagonal 9"/>
          <p:cNvSpPr/>
          <p:nvPr/>
        </p:nvSpPr>
        <p:spPr>
          <a:xfrm>
            <a:off x="4582032" y="1347614"/>
            <a:ext cx="4032448" cy="2952328"/>
          </a:xfrm>
          <a:prstGeom prst="round2DiagRect">
            <a:avLst/>
          </a:prstGeom>
          <a:blipFill dpi="0" rotWithShape="1">
            <a:blip r:embed="rId6">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Arrondir un rectangle avec un coin diagonal 10"/>
          <p:cNvSpPr/>
          <p:nvPr/>
        </p:nvSpPr>
        <p:spPr>
          <a:xfrm>
            <a:off x="4582032" y="1347614"/>
            <a:ext cx="4032448" cy="2952328"/>
          </a:xfrm>
          <a:prstGeom prst="round2DiagRect">
            <a:avLst/>
          </a:prstGeom>
          <a:blipFill dpi="0" rotWithShape="1">
            <a:blip r:embed="rId7">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Arrondir un rectangle avec un coin diagonal 11"/>
          <p:cNvSpPr/>
          <p:nvPr/>
        </p:nvSpPr>
        <p:spPr>
          <a:xfrm>
            <a:off x="4582032" y="1347614"/>
            <a:ext cx="4032448" cy="2952328"/>
          </a:xfrm>
          <a:prstGeom prst="round2DiagRect">
            <a:avLst/>
          </a:prstGeom>
          <a:blipFill dpi="0" rotWithShape="1">
            <a:blip r:embed="rId8">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Arrondir un rectangle avec un coin diagonal 12"/>
          <p:cNvSpPr/>
          <p:nvPr/>
        </p:nvSpPr>
        <p:spPr>
          <a:xfrm>
            <a:off x="4582032" y="1347614"/>
            <a:ext cx="4032448" cy="2952328"/>
          </a:xfrm>
          <a:prstGeom prst="round2DiagRect">
            <a:avLst/>
          </a:prstGeom>
          <a:blipFill dpi="0" rotWithShape="1">
            <a:blip r:embed="rId9">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Arrondir un rectangle avec un coin diagonal 13"/>
          <p:cNvSpPr/>
          <p:nvPr/>
        </p:nvSpPr>
        <p:spPr>
          <a:xfrm>
            <a:off x="4582032" y="1347614"/>
            <a:ext cx="4032448" cy="2952328"/>
          </a:xfrm>
          <a:prstGeom prst="round2DiagRect">
            <a:avLst/>
          </a:prstGeom>
          <a:blipFill dpi="0" rotWithShape="1">
            <a:blip r:embed="rId10">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00912" y="1165894"/>
            <a:ext cx="2594688" cy="3675808"/>
          </a:xfrm>
          <a:prstGeom prst="rect">
            <a:avLst/>
          </a:prstGeom>
          <a:ln>
            <a:noFill/>
          </a:ln>
          <a:effectLst>
            <a:softEdge rad="112500"/>
          </a:effectLst>
        </p:spPr>
      </p:pic>
    </p:spTree>
    <p:extLst>
      <p:ext uri="{BB962C8B-B14F-4D97-AF65-F5344CB8AC3E}">
        <p14:creationId xmlns:p14="http://schemas.microsoft.com/office/powerpoint/2010/main" val="2894576742"/>
      </p:ext>
    </p:extLst>
  </p:cSld>
  <p:clrMapOvr>
    <a:masterClrMapping/>
  </p:clrMapOvr>
  <mc:AlternateContent xmlns:mc="http://schemas.openxmlformats.org/markup-compatibility/2006" xmlns:p14="http://schemas.microsoft.com/office/powerpoint/2010/main">
    <mc:Choice Requires="p14">
      <p:transition spd="slow" p14:dur="3900" advTm="97774">
        <p14:glitter pattern="hexagon"/>
      </p:transition>
    </mc:Choice>
    <mc:Fallback xmlns="">
      <p:transition spd="slow" advTm="9777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1" presetClass="emph" presetSubtype="0" repeatCount="indefinite" fill="hold" grpId="1" nodeType="afterEffect">
                                  <p:stCondLst>
                                    <p:cond delay="0"/>
                                  </p:stCondLst>
                                  <p:childTnLst>
                                    <p:animClr clrSpc="hsl" dir="cw">
                                      <p:cBhvr override="childStyle">
                                        <p:cTn id="10" dur="2000" fill="hold"/>
                                        <p:tgtEl>
                                          <p:spTgt spid="2"/>
                                        </p:tgtEl>
                                        <p:attrNameLst>
                                          <p:attrName>style.color</p:attrName>
                                        </p:attrNameLst>
                                      </p:cBhvr>
                                      <p:by>
                                        <p:hsl h="7200000" s="0" l="0"/>
                                      </p:by>
                                    </p:animClr>
                                    <p:animClr clrSpc="hsl" dir="cw">
                                      <p:cBhvr>
                                        <p:cTn id="11" dur="2000" fill="hold"/>
                                        <p:tgtEl>
                                          <p:spTgt spid="2"/>
                                        </p:tgtEl>
                                        <p:attrNameLst>
                                          <p:attrName>fillcolor</p:attrName>
                                        </p:attrNameLst>
                                      </p:cBhvr>
                                      <p:by>
                                        <p:hsl h="7200000" s="0" l="0"/>
                                      </p:by>
                                    </p:animClr>
                                    <p:animClr clrSpc="hsl" dir="cw">
                                      <p:cBhvr>
                                        <p:cTn id="12" dur="2000" fill="hold"/>
                                        <p:tgtEl>
                                          <p:spTgt spid="2"/>
                                        </p:tgtEl>
                                        <p:attrNameLst>
                                          <p:attrName>stroke.color</p:attrName>
                                        </p:attrNameLst>
                                      </p:cBhvr>
                                      <p:by>
                                        <p:hsl h="7200000" s="0" l="0"/>
                                      </p:by>
                                    </p:animClr>
                                    <p:set>
                                      <p:cBhvr>
                                        <p:cTn id="13" dur="2000" fill="hold"/>
                                        <p:tgtEl>
                                          <p:spTgt spid="2"/>
                                        </p:tgtEl>
                                        <p:attrNameLst>
                                          <p:attrName>fill.type</p:attrName>
                                        </p:attrNameLst>
                                      </p:cBhvr>
                                      <p:to>
                                        <p:strVal val="solid"/>
                                      </p:to>
                                    </p:set>
                                  </p:childTnLst>
                                </p:cTn>
                              </p:par>
                            </p:childTnLst>
                          </p:cTn>
                        </p:par>
                        <p:par>
                          <p:cTn id="14" fill="hold">
                            <p:stCondLst>
                              <p:cond delay="40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childTnLst>
                                </p:cTn>
                              </p:par>
                            </p:childTnLst>
                          </p:cTn>
                        </p:par>
                        <p:par>
                          <p:cTn id="18" fill="hold">
                            <p:stCondLst>
                              <p:cond delay="6000"/>
                            </p:stCondLst>
                            <p:childTnLst>
                              <p:par>
                                <p:cTn id="19" presetID="21"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1)">
                                      <p:cBhvr>
                                        <p:cTn id="21" dur="2000"/>
                                        <p:tgtEl>
                                          <p:spTgt spid="5"/>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heel(1)">
                                      <p:cBhvr>
                                        <p:cTn id="24" dur="2000"/>
                                        <p:tgtEl>
                                          <p:spTgt spid="6"/>
                                        </p:tgtEl>
                                      </p:cBhvr>
                                    </p:animEffect>
                                  </p:childTnLst>
                                </p:cTn>
                              </p:par>
                            </p:childTnLst>
                          </p:cTn>
                        </p:par>
                        <p:par>
                          <p:cTn id="25" fill="hold">
                            <p:stCondLst>
                              <p:cond delay="8000"/>
                            </p:stCondLst>
                            <p:childTnLst>
                              <p:par>
                                <p:cTn id="26" presetID="31" presetClass="exit" presetSubtype="0" fill="hold" grpId="1" nodeType="afterEffect">
                                  <p:stCondLst>
                                    <p:cond delay="30000"/>
                                  </p:stCondLst>
                                  <p:childTnLst>
                                    <p:anim calcmode="lin" valueType="num">
                                      <p:cBhvr>
                                        <p:cTn id="27" dur="2000"/>
                                        <p:tgtEl>
                                          <p:spTgt spid="5"/>
                                        </p:tgtEl>
                                        <p:attrNameLst>
                                          <p:attrName>ppt_w</p:attrName>
                                        </p:attrNameLst>
                                      </p:cBhvr>
                                      <p:tavLst>
                                        <p:tav tm="0">
                                          <p:val>
                                            <p:strVal val="ppt_w"/>
                                          </p:val>
                                        </p:tav>
                                        <p:tav tm="100000">
                                          <p:val>
                                            <p:fltVal val="0"/>
                                          </p:val>
                                        </p:tav>
                                      </p:tavLst>
                                    </p:anim>
                                    <p:anim calcmode="lin" valueType="num">
                                      <p:cBhvr>
                                        <p:cTn id="28" dur="2000"/>
                                        <p:tgtEl>
                                          <p:spTgt spid="5"/>
                                        </p:tgtEl>
                                        <p:attrNameLst>
                                          <p:attrName>ppt_h</p:attrName>
                                        </p:attrNameLst>
                                      </p:cBhvr>
                                      <p:tavLst>
                                        <p:tav tm="0">
                                          <p:val>
                                            <p:strVal val="ppt_h"/>
                                          </p:val>
                                        </p:tav>
                                        <p:tav tm="100000">
                                          <p:val>
                                            <p:fltVal val="0"/>
                                          </p:val>
                                        </p:tav>
                                      </p:tavLst>
                                    </p:anim>
                                    <p:anim calcmode="lin" valueType="num">
                                      <p:cBhvr>
                                        <p:cTn id="29" dur="2000"/>
                                        <p:tgtEl>
                                          <p:spTgt spid="5"/>
                                        </p:tgtEl>
                                        <p:attrNameLst>
                                          <p:attrName>style.rotation</p:attrName>
                                        </p:attrNameLst>
                                      </p:cBhvr>
                                      <p:tavLst>
                                        <p:tav tm="0">
                                          <p:val>
                                            <p:fltVal val="0"/>
                                          </p:val>
                                        </p:tav>
                                        <p:tav tm="100000">
                                          <p:val>
                                            <p:fltVal val="90"/>
                                          </p:val>
                                        </p:tav>
                                      </p:tavLst>
                                    </p:anim>
                                    <p:animEffect transition="out" filter="fade">
                                      <p:cBhvr>
                                        <p:cTn id="30" dur="2000"/>
                                        <p:tgtEl>
                                          <p:spTgt spid="5"/>
                                        </p:tgtEl>
                                      </p:cBhvr>
                                    </p:animEffect>
                                    <p:set>
                                      <p:cBhvr>
                                        <p:cTn id="31" dur="1" fill="hold">
                                          <p:stCondLst>
                                            <p:cond delay="1999"/>
                                          </p:stCondLst>
                                        </p:cTn>
                                        <p:tgtEl>
                                          <p:spTgt spid="5"/>
                                        </p:tgtEl>
                                        <p:attrNameLst>
                                          <p:attrName>style.visibility</p:attrName>
                                        </p:attrNameLst>
                                      </p:cBhvr>
                                      <p:to>
                                        <p:strVal val="hidden"/>
                                      </p:to>
                                    </p:set>
                                  </p:childTnLst>
                                </p:cTn>
                              </p:par>
                              <p:par>
                                <p:cTn id="32" presetID="31" presetClass="exit" presetSubtype="0" fill="hold" grpId="1" nodeType="withEffect">
                                  <p:stCondLst>
                                    <p:cond delay="30000"/>
                                  </p:stCondLst>
                                  <p:childTnLst>
                                    <p:anim calcmode="lin" valueType="num">
                                      <p:cBhvr>
                                        <p:cTn id="33" dur="2000"/>
                                        <p:tgtEl>
                                          <p:spTgt spid="6"/>
                                        </p:tgtEl>
                                        <p:attrNameLst>
                                          <p:attrName>ppt_w</p:attrName>
                                        </p:attrNameLst>
                                      </p:cBhvr>
                                      <p:tavLst>
                                        <p:tav tm="0">
                                          <p:val>
                                            <p:strVal val="ppt_w"/>
                                          </p:val>
                                        </p:tav>
                                        <p:tav tm="100000">
                                          <p:val>
                                            <p:fltVal val="0"/>
                                          </p:val>
                                        </p:tav>
                                      </p:tavLst>
                                    </p:anim>
                                    <p:anim calcmode="lin" valueType="num">
                                      <p:cBhvr>
                                        <p:cTn id="34" dur="2000"/>
                                        <p:tgtEl>
                                          <p:spTgt spid="6"/>
                                        </p:tgtEl>
                                        <p:attrNameLst>
                                          <p:attrName>ppt_h</p:attrName>
                                        </p:attrNameLst>
                                      </p:cBhvr>
                                      <p:tavLst>
                                        <p:tav tm="0">
                                          <p:val>
                                            <p:strVal val="ppt_h"/>
                                          </p:val>
                                        </p:tav>
                                        <p:tav tm="100000">
                                          <p:val>
                                            <p:fltVal val="0"/>
                                          </p:val>
                                        </p:tav>
                                      </p:tavLst>
                                    </p:anim>
                                    <p:anim calcmode="lin" valueType="num">
                                      <p:cBhvr>
                                        <p:cTn id="35" dur="2000"/>
                                        <p:tgtEl>
                                          <p:spTgt spid="6"/>
                                        </p:tgtEl>
                                        <p:attrNameLst>
                                          <p:attrName>style.rotation</p:attrName>
                                        </p:attrNameLst>
                                      </p:cBhvr>
                                      <p:tavLst>
                                        <p:tav tm="0">
                                          <p:val>
                                            <p:fltVal val="0"/>
                                          </p:val>
                                        </p:tav>
                                        <p:tav tm="100000">
                                          <p:val>
                                            <p:fltVal val="90"/>
                                          </p:val>
                                        </p:tav>
                                      </p:tavLst>
                                    </p:anim>
                                    <p:animEffect transition="out" filter="fade">
                                      <p:cBhvr>
                                        <p:cTn id="36" dur="2000"/>
                                        <p:tgtEl>
                                          <p:spTgt spid="6"/>
                                        </p:tgtEl>
                                      </p:cBhvr>
                                    </p:animEffect>
                                    <p:set>
                                      <p:cBhvr>
                                        <p:cTn id="37" dur="1" fill="hold">
                                          <p:stCondLst>
                                            <p:cond delay="1999"/>
                                          </p:stCondLst>
                                        </p:cTn>
                                        <p:tgtEl>
                                          <p:spTgt spid="6"/>
                                        </p:tgtEl>
                                        <p:attrNameLst>
                                          <p:attrName>style.visibility</p:attrName>
                                        </p:attrNameLst>
                                      </p:cBhvr>
                                      <p:to>
                                        <p:strVal val="hidden"/>
                                      </p:to>
                                    </p:set>
                                  </p:childTnLst>
                                </p:cTn>
                              </p:par>
                              <p:par>
                                <p:cTn id="38" presetID="21" presetClass="entr" presetSubtype="1" fill="hold" grpId="0" nodeType="withEffect">
                                  <p:stCondLst>
                                    <p:cond delay="30000"/>
                                  </p:stCondLst>
                                  <p:childTnLst>
                                    <p:set>
                                      <p:cBhvr>
                                        <p:cTn id="39" dur="1" fill="hold">
                                          <p:stCondLst>
                                            <p:cond delay="0"/>
                                          </p:stCondLst>
                                        </p:cTn>
                                        <p:tgtEl>
                                          <p:spTgt spid="7"/>
                                        </p:tgtEl>
                                        <p:attrNameLst>
                                          <p:attrName>style.visibility</p:attrName>
                                        </p:attrNameLst>
                                      </p:cBhvr>
                                      <p:to>
                                        <p:strVal val="visible"/>
                                      </p:to>
                                    </p:set>
                                    <p:animEffect transition="in" filter="wheel(1)">
                                      <p:cBhvr>
                                        <p:cTn id="40" dur="2000"/>
                                        <p:tgtEl>
                                          <p:spTgt spid="7"/>
                                        </p:tgtEl>
                                      </p:cBhvr>
                                    </p:animEffect>
                                  </p:childTnLst>
                                </p:cTn>
                              </p:par>
                            </p:childTnLst>
                          </p:cTn>
                        </p:par>
                        <p:par>
                          <p:cTn id="41" fill="hold">
                            <p:stCondLst>
                              <p:cond delay="40000"/>
                            </p:stCondLst>
                            <p:childTnLst>
                              <p:par>
                                <p:cTn id="42" presetID="31" presetClass="exit" presetSubtype="0" fill="hold" grpId="1" nodeType="afterEffect">
                                  <p:stCondLst>
                                    <p:cond delay="4000"/>
                                  </p:stCondLst>
                                  <p:childTnLst>
                                    <p:anim calcmode="lin" valueType="num">
                                      <p:cBhvr>
                                        <p:cTn id="43" dur="2000"/>
                                        <p:tgtEl>
                                          <p:spTgt spid="7"/>
                                        </p:tgtEl>
                                        <p:attrNameLst>
                                          <p:attrName>ppt_w</p:attrName>
                                        </p:attrNameLst>
                                      </p:cBhvr>
                                      <p:tavLst>
                                        <p:tav tm="0">
                                          <p:val>
                                            <p:strVal val="ppt_w"/>
                                          </p:val>
                                        </p:tav>
                                        <p:tav tm="100000">
                                          <p:val>
                                            <p:fltVal val="0"/>
                                          </p:val>
                                        </p:tav>
                                      </p:tavLst>
                                    </p:anim>
                                    <p:anim calcmode="lin" valueType="num">
                                      <p:cBhvr>
                                        <p:cTn id="44" dur="2000"/>
                                        <p:tgtEl>
                                          <p:spTgt spid="7"/>
                                        </p:tgtEl>
                                        <p:attrNameLst>
                                          <p:attrName>ppt_h</p:attrName>
                                        </p:attrNameLst>
                                      </p:cBhvr>
                                      <p:tavLst>
                                        <p:tav tm="0">
                                          <p:val>
                                            <p:strVal val="ppt_h"/>
                                          </p:val>
                                        </p:tav>
                                        <p:tav tm="100000">
                                          <p:val>
                                            <p:fltVal val="0"/>
                                          </p:val>
                                        </p:tav>
                                      </p:tavLst>
                                    </p:anim>
                                    <p:anim calcmode="lin" valueType="num">
                                      <p:cBhvr>
                                        <p:cTn id="45" dur="2000"/>
                                        <p:tgtEl>
                                          <p:spTgt spid="7"/>
                                        </p:tgtEl>
                                        <p:attrNameLst>
                                          <p:attrName>style.rotation</p:attrName>
                                        </p:attrNameLst>
                                      </p:cBhvr>
                                      <p:tavLst>
                                        <p:tav tm="0">
                                          <p:val>
                                            <p:fltVal val="0"/>
                                          </p:val>
                                        </p:tav>
                                        <p:tav tm="100000">
                                          <p:val>
                                            <p:fltVal val="90"/>
                                          </p:val>
                                        </p:tav>
                                      </p:tavLst>
                                    </p:anim>
                                    <p:animEffect transition="out" filter="fade">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21" presetClass="entr" presetSubtype="1" fill="hold" grpId="0" nodeType="withEffect">
                                  <p:stCondLst>
                                    <p:cond delay="4000"/>
                                  </p:stCondLst>
                                  <p:childTnLst>
                                    <p:set>
                                      <p:cBhvr>
                                        <p:cTn id="49" dur="1" fill="hold">
                                          <p:stCondLst>
                                            <p:cond delay="0"/>
                                          </p:stCondLst>
                                        </p:cTn>
                                        <p:tgtEl>
                                          <p:spTgt spid="8"/>
                                        </p:tgtEl>
                                        <p:attrNameLst>
                                          <p:attrName>style.visibility</p:attrName>
                                        </p:attrNameLst>
                                      </p:cBhvr>
                                      <p:to>
                                        <p:strVal val="visible"/>
                                      </p:to>
                                    </p:set>
                                    <p:animEffect transition="in" filter="wheel(1)">
                                      <p:cBhvr>
                                        <p:cTn id="50" dur="2000"/>
                                        <p:tgtEl>
                                          <p:spTgt spid="8"/>
                                        </p:tgtEl>
                                      </p:cBhvr>
                                    </p:animEffect>
                                  </p:childTnLst>
                                </p:cTn>
                              </p:par>
                            </p:childTnLst>
                          </p:cTn>
                        </p:par>
                        <p:par>
                          <p:cTn id="51" fill="hold">
                            <p:stCondLst>
                              <p:cond delay="46000"/>
                            </p:stCondLst>
                            <p:childTnLst>
                              <p:par>
                                <p:cTn id="52" presetID="31" presetClass="exit" presetSubtype="0" fill="hold" grpId="1" nodeType="afterEffect">
                                  <p:stCondLst>
                                    <p:cond delay="4000"/>
                                  </p:stCondLst>
                                  <p:childTnLst>
                                    <p:anim calcmode="lin" valueType="num">
                                      <p:cBhvr>
                                        <p:cTn id="53" dur="2000"/>
                                        <p:tgtEl>
                                          <p:spTgt spid="8"/>
                                        </p:tgtEl>
                                        <p:attrNameLst>
                                          <p:attrName>ppt_w</p:attrName>
                                        </p:attrNameLst>
                                      </p:cBhvr>
                                      <p:tavLst>
                                        <p:tav tm="0">
                                          <p:val>
                                            <p:strVal val="ppt_w"/>
                                          </p:val>
                                        </p:tav>
                                        <p:tav tm="100000">
                                          <p:val>
                                            <p:fltVal val="0"/>
                                          </p:val>
                                        </p:tav>
                                      </p:tavLst>
                                    </p:anim>
                                    <p:anim calcmode="lin" valueType="num">
                                      <p:cBhvr>
                                        <p:cTn id="54" dur="2000"/>
                                        <p:tgtEl>
                                          <p:spTgt spid="8"/>
                                        </p:tgtEl>
                                        <p:attrNameLst>
                                          <p:attrName>ppt_h</p:attrName>
                                        </p:attrNameLst>
                                      </p:cBhvr>
                                      <p:tavLst>
                                        <p:tav tm="0">
                                          <p:val>
                                            <p:strVal val="ppt_h"/>
                                          </p:val>
                                        </p:tav>
                                        <p:tav tm="100000">
                                          <p:val>
                                            <p:fltVal val="0"/>
                                          </p:val>
                                        </p:tav>
                                      </p:tavLst>
                                    </p:anim>
                                    <p:anim calcmode="lin" valueType="num">
                                      <p:cBhvr>
                                        <p:cTn id="55" dur="2000"/>
                                        <p:tgtEl>
                                          <p:spTgt spid="8"/>
                                        </p:tgtEl>
                                        <p:attrNameLst>
                                          <p:attrName>style.rotation</p:attrName>
                                        </p:attrNameLst>
                                      </p:cBhvr>
                                      <p:tavLst>
                                        <p:tav tm="0">
                                          <p:val>
                                            <p:fltVal val="0"/>
                                          </p:val>
                                        </p:tav>
                                        <p:tav tm="100000">
                                          <p:val>
                                            <p:fltVal val="90"/>
                                          </p:val>
                                        </p:tav>
                                      </p:tavLst>
                                    </p:anim>
                                    <p:animEffect transition="out" filter="fade">
                                      <p:cBhvr>
                                        <p:cTn id="56" dur="2000"/>
                                        <p:tgtEl>
                                          <p:spTgt spid="8"/>
                                        </p:tgtEl>
                                      </p:cBhvr>
                                    </p:animEffect>
                                    <p:set>
                                      <p:cBhvr>
                                        <p:cTn id="57" dur="1" fill="hold">
                                          <p:stCondLst>
                                            <p:cond delay="1999"/>
                                          </p:stCondLst>
                                        </p:cTn>
                                        <p:tgtEl>
                                          <p:spTgt spid="8"/>
                                        </p:tgtEl>
                                        <p:attrNameLst>
                                          <p:attrName>style.visibility</p:attrName>
                                        </p:attrNameLst>
                                      </p:cBhvr>
                                      <p:to>
                                        <p:strVal val="hidden"/>
                                      </p:to>
                                    </p:set>
                                  </p:childTnLst>
                                </p:cTn>
                              </p:par>
                              <p:par>
                                <p:cTn id="58" presetID="21" presetClass="entr" presetSubtype="1" fill="hold" grpId="0" nodeType="withEffect">
                                  <p:stCondLst>
                                    <p:cond delay="4000"/>
                                  </p:stCondLst>
                                  <p:childTnLst>
                                    <p:set>
                                      <p:cBhvr>
                                        <p:cTn id="59" dur="1" fill="hold">
                                          <p:stCondLst>
                                            <p:cond delay="0"/>
                                          </p:stCondLst>
                                        </p:cTn>
                                        <p:tgtEl>
                                          <p:spTgt spid="9"/>
                                        </p:tgtEl>
                                        <p:attrNameLst>
                                          <p:attrName>style.visibility</p:attrName>
                                        </p:attrNameLst>
                                      </p:cBhvr>
                                      <p:to>
                                        <p:strVal val="visible"/>
                                      </p:to>
                                    </p:set>
                                    <p:animEffect transition="in" filter="wheel(1)">
                                      <p:cBhvr>
                                        <p:cTn id="60" dur="2000"/>
                                        <p:tgtEl>
                                          <p:spTgt spid="9"/>
                                        </p:tgtEl>
                                      </p:cBhvr>
                                    </p:animEffect>
                                  </p:childTnLst>
                                </p:cTn>
                              </p:par>
                            </p:childTnLst>
                          </p:cTn>
                        </p:par>
                        <p:par>
                          <p:cTn id="61" fill="hold">
                            <p:stCondLst>
                              <p:cond delay="52000"/>
                            </p:stCondLst>
                            <p:childTnLst>
                              <p:par>
                                <p:cTn id="62" presetID="31" presetClass="exit" presetSubtype="0" fill="hold" grpId="1" nodeType="afterEffect">
                                  <p:stCondLst>
                                    <p:cond delay="4000"/>
                                  </p:stCondLst>
                                  <p:childTnLst>
                                    <p:anim calcmode="lin" valueType="num">
                                      <p:cBhvr>
                                        <p:cTn id="63" dur="2000"/>
                                        <p:tgtEl>
                                          <p:spTgt spid="9"/>
                                        </p:tgtEl>
                                        <p:attrNameLst>
                                          <p:attrName>ppt_w</p:attrName>
                                        </p:attrNameLst>
                                      </p:cBhvr>
                                      <p:tavLst>
                                        <p:tav tm="0">
                                          <p:val>
                                            <p:strVal val="ppt_w"/>
                                          </p:val>
                                        </p:tav>
                                        <p:tav tm="100000">
                                          <p:val>
                                            <p:fltVal val="0"/>
                                          </p:val>
                                        </p:tav>
                                      </p:tavLst>
                                    </p:anim>
                                    <p:anim calcmode="lin" valueType="num">
                                      <p:cBhvr>
                                        <p:cTn id="64" dur="2000"/>
                                        <p:tgtEl>
                                          <p:spTgt spid="9"/>
                                        </p:tgtEl>
                                        <p:attrNameLst>
                                          <p:attrName>ppt_h</p:attrName>
                                        </p:attrNameLst>
                                      </p:cBhvr>
                                      <p:tavLst>
                                        <p:tav tm="0">
                                          <p:val>
                                            <p:strVal val="ppt_h"/>
                                          </p:val>
                                        </p:tav>
                                        <p:tav tm="100000">
                                          <p:val>
                                            <p:fltVal val="0"/>
                                          </p:val>
                                        </p:tav>
                                      </p:tavLst>
                                    </p:anim>
                                    <p:anim calcmode="lin" valueType="num">
                                      <p:cBhvr>
                                        <p:cTn id="65" dur="2000"/>
                                        <p:tgtEl>
                                          <p:spTgt spid="9"/>
                                        </p:tgtEl>
                                        <p:attrNameLst>
                                          <p:attrName>style.rotation</p:attrName>
                                        </p:attrNameLst>
                                      </p:cBhvr>
                                      <p:tavLst>
                                        <p:tav tm="0">
                                          <p:val>
                                            <p:fltVal val="0"/>
                                          </p:val>
                                        </p:tav>
                                        <p:tav tm="100000">
                                          <p:val>
                                            <p:fltVal val="90"/>
                                          </p:val>
                                        </p:tav>
                                      </p:tavLst>
                                    </p:anim>
                                    <p:animEffect transition="out" filter="fade">
                                      <p:cBhvr>
                                        <p:cTn id="66" dur="2000"/>
                                        <p:tgtEl>
                                          <p:spTgt spid="9"/>
                                        </p:tgtEl>
                                      </p:cBhvr>
                                    </p:animEffect>
                                    <p:set>
                                      <p:cBhvr>
                                        <p:cTn id="67" dur="1" fill="hold">
                                          <p:stCondLst>
                                            <p:cond delay="1999"/>
                                          </p:stCondLst>
                                        </p:cTn>
                                        <p:tgtEl>
                                          <p:spTgt spid="9"/>
                                        </p:tgtEl>
                                        <p:attrNameLst>
                                          <p:attrName>style.visibility</p:attrName>
                                        </p:attrNameLst>
                                      </p:cBhvr>
                                      <p:to>
                                        <p:strVal val="hidden"/>
                                      </p:to>
                                    </p:set>
                                  </p:childTnLst>
                                </p:cTn>
                              </p:par>
                              <p:par>
                                <p:cTn id="68" presetID="21" presetClass="entr" presetSubtype="1" fill="hold" grpId="0" nodeType="withEffect">
                                  <p:stCondLst>
                                    <p:cond delay="4000"/>
                                  </p:stCondLst>
                                  <p:childTnLst>
                                    <p:set>
                                      <p:cBhvr>
                                        <p:cTn id="69" dur="1" fill="hold">
                                          <p:stCondLst>
                                            <p:cond delay="0"/>
                                          </p:stCondLst>
                                        </p:cTn>
                                        <p:tgtEl>
                                          <p:spTgt spid="10"/>
                                        </p:tgtEl>
                                        <p:attrNameLst>
                                          <p:attrName>style.visibility</p:attrName>
                                        </p:attrNameLst>
                                      </p:cBhvr>
                                      <p:to>
                                        <p:strVal val="visible"/>
                                      </p:to>
                                    </p:set>
                                    <p:animEffect transition="in" filter="wheel(1)">
                                      <p:cBhvr>
                                        <p:cTn id="70" dur="2000"/>
                                        <p:tgtEl>
                                          <p:spTgt spid="10"/>
                                        </p:tgtEl>
                                      </p:cBhvr>
                                    </p:animEffect>
                                  </p:childTnLst>
                                </p:cTn>
                              </p:par>
                            </p:childTnLst>
                          </p:cTn>
                        </p:par>
                        <p:par>
                          <p:cTn id="71" fill="hold">
                            <p:stCondLst>
                              <p:cond delay="58000"/>
                            </p:stCondLst>
                            <p:childTnLst>
                              <p:par>
                                <p:cTn id="72" presetID="31" presetClass="exit" presetSubtype="0" fill="hold" grpId="1" nodeType="afterEffect">
                                  <p:stCondLst>
                                    <p:cond delay="4000"/>
                                  </p:stCondLst>
                                  <p:childTnLst>
                                    <p:anim calcmode="lin" valueType="num">
                                      <p:cBhvr>
                                        <p:cTn id="73" dur="2000"/>
                                        <p:tgtEl>
                                          <p:spTgt spid="10"/>
                                        </p:tgtEl>
                                        <p:attrNameLst>
                                          <p:attrName>ppt_w</p:attrName>
                                        </p:attrNameLst>
                                      </p:cBhvr>
                                      <p:tavLst>
                                        <p:tav tm="0">
                                          <p:val>
                                            <p:strVal val="ppt_w"/>
                                          </p:val>
                                        </p:tav>
                                        <p:tav tm="100000">
                                          <p:val>
                                            <p:fltVal val="0"/>
                                          </p:val>
                                        </p:tav>
                                      </p:tavLst>
                                    </p:anim>
                                    <p:anim calcmode="lin" valueType="num">
                                      <p:cBhvr>
                                        <p:cTn id="74" dur="2000"/>
                                        <p:tgtEl>
                                          <p:spTgt spid="10"/>
                                        </p:tgtEl>
                                        <p:attrNameLst>
                                          <p:attrName>ppt_h</p:attrName>
                                        </p:attrNameLst>
                                      </p:cBhvr>
                                      <p:tavLst>
                                        <p:tav tm="0">
                                          <p:val>
                                            <p:strVal val="ppt_h"/>
                                          </p:val>
                                        </p:tav>
                                        <p:tav tm="100000">
                                          <p:val>
                                            <p:fltVal val="0"/>
                                          </p:val>
                                        </p:tav>
                                      </p:tavLst>
                                    </p:anim>
                                    <p:anim calcmode="lin" valueType="num">
                                      <p:cBhvr>
                                        <p:cTn id="75" dur="2000"/>
                                        <p:tgtEl>
                                          <p:spTgt spid="10"/>
                                        </p:tgtEl>
                                        <p:attrNameLst>
                                          <p:attrName>style.rotation</p:attrName>
                                        </p:attrNameLst>
                                      </p:cBhvr>
                                      <p:tavLst>
                                        <p:tav tm="0">
                                          <p:val>
                                            <p:fltVal val="0"/>
                                          </p:val>
                                        </p:tav>
                                        <p:tav tm="100000">
                                          <p:val>
                                            <p:fltVal val="90"/>
                                          </p:val>
                                        </p:tav>
                                      </p:tavLst>
                                    </p:anim>
                                    <p:animEffect transition="out" filter="fade">
                                      <p:cBhvr>
                                        <p:cTn id="76" dur="2000"/>
                                        <p:tgtEl>
                                          <p:spTgt spid="10"/>
                                        </p:tgtEl>
                                      </p:cBhvr>
                                    </p:animEffect>
                                    <p:set>
                                      <p:cBhvr>
                                        <p:cTn id="77" dur="1" fill="hold">
                                          <p:stCondLst>
                                            <p:cond delay="1999"/>
                                          </p:stCondLst>
                                        </p:cTn>
                                        <p:tgtEl>
                                          <p:spTgt spid="10"/>
                                        </p:tgtEl>
                                        <p:attrNameLst>
                                          <p:attrName>style.visibility</p:attrName>
                                        </p:attrNameLst>
                                      </p:cBhvr>
                                      <p:to>
                                        <p:strVal val="hidden"/>
                                      </p:to>
                                    </p:set>
                                  </p:childTnLst>
                                </p:cTn>
                              </p:par>
                              <p:par>
                                <p:cTn id="78" presetID="21" presetClass="entr" presetSubtype="1" fill="hold" grpId="0" nodeType="withEffect">
                                  <p:stCondLst>
                                    <p:cond delay="4000"/>
                                  </p:stCondLst>
                                  <p:childTnLst>
                                    <p:set>
                                      <p:cBhvr>
                                        <p:cTn id="79" dur="1" fill="hold">
                                          <p:stCondLst>
                                            <p:cond delay="0"/>
                                          </p:stCondLst>
                                        </p:cTn>
                                        <p:tgtEl>
                                          <p:spTgt spid="11"/>
                                        </p:tgtEl>
                                        <p:attrNameLst>
                                          <p:attrName>style.visibility</p:attrName>
                                        </p:attrNameLst>
                                      </p:cBhvr>
                                      <p:to>
                                        <p:strVal val="visible"/>
                                      </p:to>
                                    </p:set>
                                    <p:animEffect transition="in" filter="wheel(1)">
                                      <p:cBhvr>
                                        <p:cTn id="80" dur="2000"/>
                                        <p:tgtEl>
                                          <p:spTgt spid="11"/>
                                        </p:tgtEl>
                                      </p:cBhvr>
                                    </p:animEffect>
                                  </p:childTnLst>
                                </p:cTn>
                              </p:par>
                            </p:childTnLst>
                          </p:cTn>
                        </p:par>
                        <p:par>
                          <p:cTn id="81" fill="hold">
                            <p:stCondLst>
                              <p:cond delay="64000"/>
                            </p:stCondLst>
                            <p:childTnLst>
                              <p:par>
                                <p:cTn id="82" presetID="31" presetClass="exit" presetSubtype="0" fill="hold" grpId="1" nodeType="afterEffect">
                                  <p:stCondLst>
                                    <p:cond delay="4000"/>
                                  </p:stCondLst>
                                  <p:childTnLst>
                                    <p:anim calcmode="lin" valueType="num">
                                      <p:cBhvr>
                                        <p:cTn id="83" dur="2000"/>
                                        <p:tgtEl>
                                          <p:spTgt spid="11"/>
                                        </p:tgtEl>
                                        <p:attrNameLst>
                                          <p:attrName>ppt_w</p:attrName>
                                        </p:attrNameLst>
                                      </p:cBhvr>
                                      <p:tavLst>
                                        <p:tav tm="0">
                                          <p:val>
                                            <p:strVal val="ppt_w"/>
                                          </p:val>
                                        </p:tav>
                                        <p:tav tm="100000">
                                          <p:val>
                                            <p:fltVal val="0"/>
                                          </p:val>
                                        </p:tav>
                                      </p:tavLst>
                                    </p:anim>
                                    <p:anim calcmode="lin" valueType="num">
                                      <p:cBhvr>
                                        <p:cTn id="84" dur="2000"/>
                                        <p:tgtEl>
                                          <p:spTgt spid="11"/>
                                        </p:tgtEl>
                                        <p:attrNameLst>
                                          <p:attrName>ppt_h</p:attrName>
                                        </p:attrNameLst>
                                      </p:cBhvr>
                                      <p:tavLst>
                                        <p:tav tm="0">
                                          <p:val>
                                            <p:strVal val="ppt_h"/>
                                          </p:val>
                                        </p:tav>
                                        <p:tav tm="100000">
                                          <p:val>
                                            <p:fltVal val="0"/>
                                          </p:val>
                                        </p:tav>
                                      </p:tavLst>
                                    </p:anim>
                                    <p:anim calcmode="lin" valueType="num">
                                      <p:cBhvr>
                                        <p:cTn id="85" dur="2000"/>
                                        <p:tgtEl>
                                          <p:spTgt spid="11"/>
                                        </p:tgtEl>
                                        <p:attrNameLst>
                                          <p:attrName>style.rotation</p:attrName>
                                        </p:attrNameLst>
                                      </p:cBhvr>
                                      <p:tavLst>
                                        <p:tav tm="0">
                                          <p:val>
                                            <p:fltVal val="0"/>
                                          </p:val>
                                        </p:tav>
                                        <p:tav tm="100000">
                                          <p:val>
                                            <p:fltVal val="90"/>
                                          </p:val>
                                        </p:tav>
                                      </p:tavLst>
                                    </p:anim>
                                    <p:animEffect transition="out" filter="fade">
                                      <p:cBhvr>
                                        <p:cTn id="86" dur="2000"/>
                                        <p:tgtEl>
                                          <p:spTgt spid="11"/>
                                        </p:tgtEl>
                                      </p:cBhvr>
                                    </p:animEffect>
                                    <p:set>
                                      <p:cBhvr>
                                        <p:cTn id="87" dur="1" fill="hold">
                                          <p:stCondLst>
                                            <p:cond delay="1999"/>
                                          </p:stCondLst>
                                        </p:cTn>
                                        <p:tgtEl>
                                          <p:spTgt spid="11"/>
                                        </p:tgtEl>
                                        <p:attrNameLst>
                                          <p:attrName>style.visibility</p:attrName>
                                        </p:attrNameLst>
                                      </p:cBhvr>
                                      <p:to>
                                        <p:strVal val="hidden"/>
                                      </p:to>
                                    </p:set>
                                  </p:childTnLst>
                                </p:cTn>
                              </p:par>
                              <p:par>
                                <p:cTn id="88" presetID="21" presetClass="entr" presetSubtype="1" fill="hold" grpId="0" nodeType="withEffect">
                                  <p:stCondLst>
                                    <p:cond delay="4000"/>
                                  </p:stCondLst>
                                  <p:childTnLst>
                                    <p:set>
                                      <p:cBhvr>
                                        <p:cTn id="89" dur="1" fill="hold">
                                          <p:stCondLst>
                                            <p:cond delay="0"/>
                                          </p:stCondLst>
                                        </p:cTn>
                                        <p:tgtEl>
                                          <p:spTgt spid="12"/>
                                        </p:tgtEl>
                                        <p:attrNameLst>
                                          <p:attrName>style.visibility</p:attrName>
                                        </p:attrNameLst>
                                      </p:cBhvr>
                                      <p:to>
                                        <p:strVal val="visible"/>
                                      </p:to>
                                    </p:set>
                                    <p:animEffect transition="in" filter="wheel(1)">
                                      <p:cBhvr>
                                        <p:cTn id="90" dur="2000"/>
                                        <p:tgtEl>
                                          <p:spTgt spid="12"/>
                                        </p:tgtEl>
                                      </p:cBhvr>
                                    </p:animEffect>
                                  </p:childTnLst>
                                </p:cTn>
                              </p:par>
                            </p:childTnLst>
                          </p:cTn>
                        </p:par>
                        <p:par>
                          <p:cTn id="91" fill="hold">
                            <p:stCondLst>
                              <p:cond delay="70000"/>
                            </p:stCondLst>
                            <p:childTnLst>
                              <p:par>
                                <p:cTn id="92" presetID="31" presetClass="exit" presetSubtype="0" fill="hold" grpId="1" nodeType="afterEffect">
                                  <p:stCondLst>
                                    <p:cond delay="4000"/>
                                  </p:stCondLst>
                                  <p:childTnLst>
                                    <p:anim calcmode="lin" valueType="num">
                                      <p:cBhvr>
                                        <p:cTn id="93" dur="2000"/>
                                        <p:tgtEl>
                                          <p:spTgt spid="12"/>
                                        </p:tgtEl>
                                        <p:attrNameLst>
                                          <p:attrName>ppt_w</p:attrName>
                                        </p:attrNameLst>
                                      </p:cBhvr>
                                      <p:tavLst>
                                        <p:tav tm="0">
                                          <p:val>
                                            <p:strVal val="ppt_w"/>
                                          </p:val>
                                        </p:tav>
                                        <p:tav tm="100000">
                                          <p:val>
                                            <p:fltVal val="0"/>
                                          </p:val>
                                        </p:tav>
                                      </p:tavLst>
                                    </p:anim>
                                    <p:anim calcmode="lin" valueType="num">
                                      <p:cBhvr>
                                        <p:cTn id="94" dur="2000"/>
                                        <p:tgtEl>
                                          <p:spTgt spid="12"/>
                                        </p:tgtEl>
                                        <p:attrNameLst>
                                          <p:attrName>ppt_h</p:attrName>
                                        </p:attrNameLst>
                                      </p:cBhvr>
                                      <p:tavLst>
                                        <p:tav tm="0">
                                          <p:val>
                                            <p:strVal val="ppt_h"/>
                                          </p:val>
                                        </p:tav>
                                        <p:tav tm="100000">
                                          <p:val>
                                            <p:fltVal val="0"/>
                                          </p:val>
                                        </p:tav>
                                      </p:tavLst>
                                    </p:anim>
                                    <p:anim calcmode="lin" valueType="num">
                                      <p:cBhvr>
                                        <p:cTn id="95" dur="2000"/>
                                        <p:tgtEl>
                                          <p:spTgt spid="12"/>
                                        </p:tgtEl>
                                        <p:attrNameLst>
                                          <p:attrName>style.rotation</p:attrName>
                                        </p:attrNameLst>
                                      </p:cBhvr>
                                      <p:tavLst>
                                        <p:tav tm="0">
                                          <p:val>
                                            <p:fltVal val="0"/>
                                          </p:val>
                                        </p:tav>
                                        <p:tav tm="100000">
                                          <p:val>
                                            <p:fltVal val="90"/>
                                          </p:val>
                                        </p:tav>
                                      </p:tavLst>
                                    </p:anim>
                                    <p:animEffect transition="out" filter="fade">
                                      <p:cBhvr>
                                        <p:cTn id="96" dur="2000"/>
                                        <p:tgtEl>
                                          <p:spTgt spid="12"/>
                                        </p:tgtEl>
                                      </p:cBhvr>
                                    </p:animEffect>
                                    <p:set>
                                      <p:cBhvr>
                                        <p:cTn id="97" dur="1" fill="hold">
                                          <p:stCondLst>
                                            <p:cond delay="1999"/>
                                          </p:stCondLst>
                                        </p:cTn>
                                        <p:tgtEl>
                                          <p:spTgt spid="12"/>
                                        </p:tgtEl>
                                        <p:attrNameLst>
                                          <p:attrName>style.visibility</p:attrName>
                                        </p:attrNameLst>
                                      </p:cBhvr>
                                      <p:to>
                                        <p:strVal val="hidden"/>
                                      </p:to>
                                    </p:set>
                                  </p:childTnLst>
                                </p:cTn>
                              </p:par>
                              <p:par>
                                <p:cTn id="98" presetID="21" presetClass="entr" presetSubtype="1" fill="hold" grpId="0" nodeType="withEffect">
                                  <p:stCondLst>
                                    <p:cond delay="4000"/>
                                  </p:stCondLst>
                                  <p:childTnLst>
                                    <p:set>
                                      <p:cBhvr>
                                        <p:cTn id="99" dur="1" fill="hold">
                                          <p:stCondLst>
                                            <p:cond delay="0"/>
                                          </p:stCondLst>
                                        </p:cTn>
                                        <p:tgtEl>
                                          <p:spTgt spid="13"/>
                                        </p:tgtEl>
                                        <p:attrNameLst>
                                          <p:attrName>style.visibility</p:attrName>
                                        </p:attrNameLst>
                                      </p:cBhvr>
                                      <p:to>
                                        <p:strVal val="visible"/>
                                      </p:to>
                                    </p:set>
                                    <p:animEffect transition="in" filter="wheel(1)">
                                      <p:cBhvr>
                                        <p:cTn id="100" dur="2000"/>
                                        <p:tgtEl>
                                          <p:spTgt spid="13"/>
                                        </p:tgtEl>
                                      </p:cBhvr>
                                    </p:animEffect>
                                  </p:childTnLst>
                                </p:cTn>
                              </p:par>
                            </p:childTnLst>
                          </p:cTn>
                        </p:par>
                        <p:par>
                          <p:cTn id="101" fill="hold">
                            <p:stCondLst>
                              <p:cond delay="76000"/>
                            </p:stCondLst>
                            <p:childTnLst>
                              <p:par>
                                <p:cTn id="102" presetID="31" presetClass="exit" presetSubtype="0" fill="hold" grpId="1" nodeType="afterEffect">
                                  <p:stCondLst>
                                    <p:cond delay="4000"/>
                                  </p:stCondLst>
                                  <p:childTnLst>
                                    <p:anim calcmode="lin" valueType="num">
                                      <p:cBhvr>
                                        <p:cTn id="103" dur="2000"/>
                                        <p:tgtEl>
                                          <p:spTgt spid="13"/>
                                        </p:tgtEl>
                                        <p:attrNameLst>
                                          <p:attrName>ppt_w</p:attrName>
                                        </p:attrNameLst>
                                      </p:cBhvr>
                                      <p:tavLst>
                                        <p:tav tm="0">
                                          <p:val>
                                            <p:strVal val="ppt_w"/>
                                          </p:val>
                                        </p:tav>
                                        <p:tav tm="100000">
                                          <p:val>
                                            <p:fltVal val="0"/>
                                          </p:val>
                                        </p:tav>
                                      </p:tavLst>
                                    </p:anim>
                                    <p:anim calcmode="lin" valueType="num">
                                      <p:cBhvr>
                                        <p:cTn id="104" dur="2000"/>
                                        <p:tgtEl>
                                          <p:spTgt spid="13"/>
                                        </p:tgtEl>
                                        <p:attrNameLst>
                                          <p:attrName>ppt_h</p:attrName>
                                        </p:attrNameLst>
                                      </p:cBhvr>
                                      <p:tavLst>
                                        <p:tav tm="0">
                                          <p:val>
                                            <p:strVal val="ppt_h"/>
                                          </p:val>
                                        </p:tav>
                                        <p:tav tm="100000">
                                          <p:val>
                                            <p:fltVal val="0"/>
                                          </p:val>
                                        </p:tav>
                                      </p:tavLst>
                                    </p:anim>
                                    <p:anim calcmode="lin" valueType="num">
                                      <p:cBhvr>
                                        <p:cTn id="105" dur="2000"/>
                                        <p:tgtEl>
                                          <p:spTgt spid="13"/>
                                        </p:tgtEl>
                                        <p:attrNameLst>
                                          <p:attrName>style.rotation</p:attrName>
                                        </p:attrNameLst>
                                      </p:cBhvr>
                                      <p:tavLst>
                                        <p:tav tm="0">
                                          <p:val>
                                            <p:fltVal val="0"/>
                                          </p:val>
                                        </p:tav>
                                        <p:tav tm="100000">
                                          <p:val>
                                            <p:fltVal val="90"/>
                                          </p:val>
                                        </p:tav>
                                      </p:tavLst>
                                    </p:anim>
                                    <p:animEffect transition="out" filter="fade">
                                      <p:cBhvr>
                                        <p:cTn id="106" dur="2000"/>
                                        <p:tgtEl>
                                          <p:spTgt spid="13"/>
                                        </p:tgtEl>
                                      </p:cBhvr>
                                    </p:animEffect>
                                    <p:set>
                                      <p:cBhvr>
                                        <p:cTn id="107" dur="1" fill="hold">
                                          <p:stCondLst>
                                            <p:cond delay="1999"/>
                                          </p:stCondLst>
                                        </p:cTn>
                                        <p:tgtEl>
                                          <p:spTgt spid="13"/>
                                        </p:tgtEl>
                                        <p:attrNameLst>
                                          <p:attrName>style.visibility</p:attrName>
                                        </p:attrNameLst>
                                      </p:cBhvr>
                                      <p:to>
                                        <p:strVal val="hidden"/>
                                      </p:to>
                                    </p:set>
                                  </p:childTnLst>
                                </p:cTn>
                              </p:par>
                              <p:par>
                                <p:cTn id="108" presetID="21" presetClass="entr" presetSubtype="1" fill="hold" grpId="0" nodeType="withEffect">
                                  <p:stCondLst>
                                    <p:cond delay="4000"/>
                                  </p:stCondLst>
                                  <p:childTnLst>
                                    <p:set>
                                      <p:cBhvr>
                                        <p:cTn id="109" dur="1" fill="hold">
                                          <p:stCondLst>
                                            <p:cond delay="0"/>
                                          </p:stCondLst>
                                        </p:cTn>
                                        <p:tgtEl>
                                          <p:spTgt spid="14"/>
                                        </p:tgtEl>
                                        <p:attrNameLst>
                                          <p:attrName>style.visibility</p:attrName>
                                        </p:attrNameLst>
                                      </p:cBhvr>
                                      <p:to>
                                        <p:strVal val="visible"/>
                                      </p:to>
                                    </p:set>
                                    <p:animEffect transition="in" filter="wheel(1)">
                                      <p:cBhvr>
                                        <p:cTn id="110" dur="2000"/>
                                        <p:tgtEl>
                                          <p:spTgt spid="14"/>
                                        </p:tgtEl>
                                      </p:cBhvr>
                                    </p:animEffect>
                                  </p:childTnLst>
                                </p:cTn>
                              </p:par>
                            </p:childTnLst>
                          </p:cTn>
                        </p:par>
                        <p:par>
                          <p:cTn id="111" fill="hold">
                            <p:stCondLst>
                              <p:cond delay="82000"/>
                            </p:stCondLst>
                            <p:childTnLst>
                              <p:par>
                                <p:cTn id="112" presetID="31" presetClass="exit" presetSubtype="0" fill="hold" grpId="1" nodeType="afterEffect">
                                  <p:stCondLst>
                                    <p:cond delay="4000"/>
                                  </p:stCondLst>
                                  <p:childTnLst>
                                    <p:anim calcmode="lin" valueType="num">
                                      <p:cBhvr>
                                        <p:cTn id="113" dur="2000"/>
                                        <p:tgtEl>
                                          <p:spTgt spid="14"/>
                                        </p:tgtEl>
                                        <p:attrNameLst>
                                          <p:attrName>ppt_w</p:attrName>
                                        </p:attrNameLst>
                                      </p:cBhvr>
                                      <p:tavLst>
                                        <p:tav tm="0">
                                          <p:val>
                                            <p:strVal val="ppt_w"/>
                                          </p:val>
                                        </p:tav>
                                        <p:tav tm="100000">
                                          <p:val>
                                            <p:fltVal val="0"/>
                                          </p:val>
                                        </p:tav>
                                      </p:tavLst>
                                    </p:anim>
                                    <p:anim calcmode="lin" valueType="num">
                                      <p:cBhvr>
                                        <p:cTn id="114" dur="2000"/>
                                        <p:tgtEl>
                                          <p:spTgt spid="14"/>
                                        </p:tgtEl>
                                        <p:attrNameLst>
                                          <p:attrName>ppt_h</p:attrName>
                                        </p:attrNameLst>
                                      </p:cBhvr>
                                      <p:tavLst>
                                        <p:tav tm="0">
                                          <p:val>
                                            <p:strVal val="ppt_h"/>
                                          </p:val>
                                        </p:tav>
                                        <p:tav tm="100000">
                                          <p:val>
                                            <p:fltVal val="0"/>
                                          </p:val>
                                        </p:tav>
                                      </p:tavLst>
                                    </p:anim>
                                    <p:anim calcmode="lin" valueType="num">
                                      <p:cBhvr>
                                        <p:cTn id="115" dur="2000"/>
                                        <p:tgtEl>
                                          <p:spTgt spid="14"/>
                                        </p:tgtEl>
                                        <p:attrNameLst>
                                          <p:attrName>style.rotation</p:attrName>
                                        </p:attrNameLst>
                                      </p:cBhvr>
                                      <p:tavLst>
                                        <p:tav tm="0">
                                          <p:val>
                                            <p:fltVal val="0"/>
                                          </p:val>
                                        </p:tav>
                                        <p:tav tm="100000">
                                          <p:val>
                                            <p:fltVal val="90"/>
                                          </p:val>
                                        </p:tav>
                                      </p:tavLst>
                                    </p:anim>
                                    <p:animEffect transition="out" filter="fade">
                                      <p:cBhvr>
                                        <p:cTn id="116" dur="2000"/>
                                        <p:tgtEl>
                                          <p:spTgt spid="14"/>
                                        </p:tgtEl>
                                      </p:cBhvr>
                                    </p:animEffect>
                                    <p:set>
                                      <p:cBhvr>
                                        <p:cTn id="117" dur="1" fill="hold">
                                          <p:stCondLst>
                                            <p:cond delay="1999"/>
                                          </p:stCondLst>
                                        </p:cTn>
                                        <p:tgtEl>
                                          <p:spTgt spid="14"/>
                                        </p:tgtEl>
                                        <p:attrNameLst>
                                          <p:attrName>style.visibility</p:attrName>
                                        </p:attrNameLst>
                                      </p:cBhvr>
                                      <p:to>
                                        <p:strVal val="hidden"/>
                                      </p:to>
                                    </p:set>
                                  </p:childTnLst>
                                </p:cTn>
                              </p:par>
                              <p:par>
                                <p:cTn id="118" presetID="23" presetClass="entr" presetSubtype="36" fill="hold" nodeType="withEffect">
                                  <p:stCondLst>
                                    <p:cond delay="4000"/>
                                  </p:stCondLst>
                                  <p:childTnLst>
                                    <p:set>
                                      <p:cBhvr>
                                        <p:cTn id="119" dur="1" fill="hold">
                                          <p:stCondLst>
                                            <p:cond delay="0"/>
                                          </p:stCondLst>
                                        </p:cTn>
                                        <p:tgtEl>
                                          <p:spTgt spid="15"/>
                                        </p:tgtEl>
                                        <p:attrNameLst>
                                          <p:attrName>style.visibility</p:attrName>
                                        </p:attrNameLst>
                                      </p:cBhvr>
                                      <p:to>
                                        <p:strVal val="visible"/>
                                      </p:to>
                                    </p:set>
                                    <p:anim calcmode="lin" valueType="num">
                                      <p:cBhvr>
                                        <p:cTn id="120" dur="2000" fill="hold"/>
                                        <p:tgtEl>
                                          <p:spTgt spid="15"/>
                                        </p:tgtEl>
                                        <p:attrNameLst>
                                          <p:attrName>ppt_w</p:attrName>
                                        </p:attrNameLst>
                                      </p:cBhvr>
                                      <p:tavLst>
                                        <p:tav tm="0">
                                          <p:val>
                                            <p:strVal val="(6*min(max(#ppt_w*#ppt_h,.3),1)-7.4)/-.7*#ppt_w"/>
                                          </p:val>
                                        </p:tav>
                                        <p:tav tm="100000">
                                          <p:val>
                                            <p:strVal val="#ppt_w"/>
                                          </p:val>
                                        </p:tav>
                                      </p:tavLst>
                                    </p:anim>
                                    <p:anim calcmode="lin" valueType="num">
                                      <p:cBhvr>
                                        <p:cTn id="121" dur="2000" fill="hold"/>
                                        <p:tgtEl>
                                          <p:spTgt spid="15"/>
                                        </p:tgtEl>
                                        <p:attrNameLst>
                                          <p:attrName>ppt_h</p:attrName>
                                        </p:attrNameLst>
                                      </p:cBhvr>
                                      <p:tavLst>
                                        <p:tav tm="0">
                                          <p:val>
                                            <p:strVal val="(6*min(max(#ppt_w*#ppt_h,.3),1)-7.4)/-.7*#ppt_h"/>
                                          </p:val>
                                        </p:tav>
                                        <p:tav tm="100000">
                                          <p:val>
                                            <p:strVal val="#ppt_h"/>
                                          </p:val>
                                        </p:tav>
                                      </p:tavLst>
                                    </p:anim>
                                    <p:anim calcmode="lin" valueType="num">
                                      <p:cBhvr>
                                        <p:cTn id="122" dur="2000" fill="hold"/>
                                        <p:tgtEl>
                                          <p:spTgt spid="15"/>
                                        </p:tgtEl>
                                        <p:attrNameLst>
                                          <p:attrName>ppt_x</p:attrName>
                                        </p:attrNameLst>
                                      </p:cBhvr>
                                      <p:tavLst>
                                        <p:tav tm="0">
                                          <p:val>
                                            <p:fltVal val="0.5"/>
                                          </p:val>
                                        </p:tav>
                                        <p:tav tm="100000">
                                          <p:val>
                                            <p:strVal val="#ppt_x"/>
                                          </p:val>
                                        </p:tav>
                                      </p:tavLst>
                                    </p:anim>
                                    <p:anim calcmode="lin" valueType="num">
                                      <p:cBhvr>
                                        <p:cTn id="123" dur="2000" fill="hold"/>
                                        <p:tgtEl>
                                          <p:spTgt spid="1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animBg="1"/>
      <p:bldP spid="5" grpId="1" animBg="1"/>
      <p:bldP spid="6" grpId="0"/>
      <p:bldP spid="6" grpId="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467544" y="267494"/>
            <a:ext cx="8208912" cy="646331"/>
          </a:xfrm>
          <a:prstGeom prst="rect">
            <a:avLst/>
          </a:prstGeom>
          <a:noFill/>
        </p:spPr>
        <p:txBody>
          <a:bodyPr wrap="square" rtlCol="0">
            <a:spAutoFit/>
          </a:bodyPr>
          <a:lstStyle/>
          <a:p>
            <a:pPr algn="ctr"/>
            <a:r>
              <a:rPr lang="fr-FR" smtClean="0">
                <a:solidFill>
                  <a:srgbClr val="FFFF00"/>
                </a:solidFill>
                <a:latin typeface="Celticmd" pitchFamily="34" charset="0"/>
              </a:rPr>
              <a:t>Tangerinos Por el Mundo</a:t>
            </a:r>
          </a:p>
          <a:p>
            <a:pPr algn="ctr"/>
            <a:r>
              <a:rPr lang="fr-FR" smtClean="0">
                <a:solidFill>
                  <a:srgbClr val="FFFF00"/>
                </a:solidFill>
                <a:latin typeface="Celticmd" pitchFamily="34" charset="0"/>
              </a:rPr>
              <a:t>Simone</a:t>
            </a:r>
            <a:endParaRPr lang="fr-FR">
              <a:solidFill>
                <a:srgbClr val="FFFF00"/>
              </a:solidFill>
              <a:latin typeface="Celticmd"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563638"/>
            <a:ext cx="3816085" cy="2952328"/>
          </a:xfrm>
          <a:prstGeom prst="rect">
            <a:avLst/>
          </a:prstGeom>
        </p:spPr>
      </p:pic>
      <p:sp>
        <p:nvSpPr>
          <p:cNvPr id="4" name="Arrondir un rectangle avec un coin diagonal 3"/>
          <p:cNvSpPr/>
          <p:nvPr/>
        </p:nvSpPr>
        <p:spPr>
          <a:xfrm>
            <a:off x="4067605" y="1203598"/>
            <a:ext cx="4608851" cy="3456384"/>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4391810" y="1347614"/>
            <a:ext cx="3960440" cy="3139321"/>
          </a:xfrm>
          <a:prstGeom prst="rect">
            <a:avLst/>
          </a:prstGeom>
          <a:noFill/>
        </p:spPr>
        <p:txBody>
          <a:bodyPr wrap="square" rtlCol="0">
            <a:spAutoFit/>
          </a:bodyPr>
          <a:lstStyle/>
          <a:p>
            <a:pPr algn="ctr"/>
            <a:r>
              <a:rPr lang="fr-FR" smtClean="0">
                <a:solidFill>
                  <a:srgbClr val="FFFF00"/>
                </a:solidFill>
                <a:latin typeface="Brush Script MT" pitchFamily="66" charset="0"/>
              </a:rPr>
              <a:t>Simone Foinquinos ! Que puis-je dire d’elle, à part qu’elle est aussi Tangéroise, qui a quitté aussi cette ville, pour aller vivre, après quelques années, je pense en France, Israel ! Pour moi elle c’est un grand personnage, pleine de connaissance ! Quand elle participait à Sefarade, elle nous apportait plein de renseignements ! J’ai beaucoup appris d’elle !</a:t>
            </a:r>
          </a:p>
          <a:p>
            <a:pPr algn="ctr"/>
            <a:r>
              <a:rPr lang="fr-FR" smtClean="0">
                <a:solidFill>
                  <a:srgbClr val="FFFF00"/>
                </a:solidFill>
                <a:latin typeface="Brush Script MT" pitchFamily="66" charset="0"/>
              </a:rPr>
              <a:t>Pour des pbs d’ordi, j’ai perdu un peu le contact avec elle, mais je pense beaucoup à elle!</a:t>
            </a:r>
          </a:p>
          <a:p>
            <a:pPr algn="ctr"/>
            <a:r>
              <a:rPr lang="fr-FR" smtClean="0">
                <a:solidFill>
                  <a:srgbClr val="FFFF00"/>
                </a:solidFill>
                <a:latin typeface="Brush Script MT" pitchFamily="66" charset="0"/>
              </a:rPr>
              <a:t>Bisous</a:t>
            </a:r>
            <a:endParaRPr lang="fr-FR">
              <a:solidFill>
                <a:srgbClr val="FFFF00"/>
              </a:solidFill>
              <a:latin typeface="Brush Script MT" pitchFamily="66" charset="0"/>
            </a:endParaRPr>
          </a:p>
        </p:txBody>
      </p:sp>
      <p:sp>
        <p:nvSpPr>
          <p:cNvPr id="6" name="Arrondir un rectangle avec un coin diagonal 5"/>
          <p:cNvSpPr/>
          <p:nvPr/>
        </p:nvSpPr>
        <p:spPr>
          <a:xfrm>
            <a:off x="4067605" y="1203598"/>
            <a:ext cx="4608851" cy="3456384"/>
          </a:xfrm>
          <a:prstGeom prst="round2Diag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Arrondir un rectangle avec un coin diagonal 6"/>
          <p:cNvSpPr/>
          <p:nvPr/>
        </p:nvSpPr>
        <p:spPr>
          <a:xfrm>
            <a:off x="4067605" y="1203598"/>
            <a:ext cx="4608851" cy="3456384"/>
          </a:xfrm>
          <a:prstGeom prst="round2DiagRect">
            <a:avLst/>
          </a:prstGeom>
          <a:blipFill dpi="0" rotWithShape="1">
            <a:blip r:embed="rId4">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Arrondir un rectangle avec un coin diagonal 7"/>
          <p:cNvSpPr/>
          <p:nvPr/>
        </p:nvSpPr>
        <p:spPr>
          <a:xfrm>
            <a:off x="4067605" y="1203598"/>
            <a:ext cx="4608851" cy="3456384"/>
          </a:xfrm>
          <a:prstGeom prst="round2DiagRect">
            <a:avLst/>
          </a:prstGeom>
          <a:blipFill dpi="0" rotWithShape="1">
            <a:blip r:embed="rId5">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83673786"/>
      </p:ext>
    </p:extLst>
  </p:cSld>
  <p:clrMapOvr>
    <a:masterClrMapping/>
  </p:clrMapOvr>
  <mc:AlternateContent xmlns:mc="http://schemas.openxmlformats.org/markup-compatibility/2006" xmlns:p14="http://schemas.microsoft.com/office/powerpoint/2010/main">
    <mc:Choice Requires="p14">
      <p:transition spd="slow" p14:dur="3900" advTm="68098">
        <p14:glitter pattern="hexagon"/>
      </p:transition>
    </mc:Choice>
    <mc:Fallback xmlns="">
      <p:transition spd="slow" advTm="680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1" presetClass="emph" presetSubtype="0" repeatCount="indefinite" fill="hold" grpId="1" nodeType="afterEffect">
                                  <p:stCondLst>
                                    <p:cond delay="0"/>
                                  </p:stCondLst>
                                  <p:childTnLst>
                                    <p:animClr clrSpc="hsl" dir="cw">
                                      <p:cBhvr override="childStyle">
                                        <p:cTn id="10" dur="2000" fill="hold"/>
                                        <p:tgtEl>
                                          <p:spTgt spid="2"/>
                                        </p:tgtEl>
                                        <p:attrNameLst>
                                          <p:attrName>style.color</p:attrName>
                                        </p:attrNameLst>
                                      </p:cBhvr>
                                      <p:by>
                                        <p:hsl h="7200000" s="0" l="0"/>
                                      </p:by>
                                    </p:animClr>
                                    <p:animClr clrSpc="hsl" dir="cw">
                                      <p:cBhvr>
                                        <p:cTn id="11" dur="2000" fill="hold"/>
                                        <p:tgtEl>
                                          <p:spTgt spid="2"/>
                                        </p:tgtEl>
                                        <p:attrNameLst>
                                          <p:attrName>fillcolor</p:attrName>
                                        </p:attrNameLst>
                                      </p:cBhvr>
                                      <p:by>
                                        <p:hsl h="7200000" s="0" l="0"/>
                                      </p:by>
                                    </p:animClr>
                                    <p:animClr clrSpc="hsl" dir="cw">
                                      <p:cBhvr>
                                        <p:cTn id="12" dur="2000" fill="hold"/>
                                        <p:tgtEl>
                                          <p:spTgt spid="2"/>
                                        </p:tgtEl>
                                        <p:attrNameLst>
                                          <p:attrName>stroke.color</p:attrName>
                                        </p:attrNameLst>
                                      </p:cBhvr>
                                      <p:by>
                                        <p:hsl h="7200000" s="0" l="0"/>
                                      </p:by>
                                    </p:animClr>
                                    <p:set>
                                      <p:cBhvr>
                                        <p:cTn id="13" dur="2000" fill="hold"/>
                                        <p:tgtEl>
                                          <p:spTgt spid="2"/>
                                        </p:tgtEl>
                                        <p:attrNameLst>
                                          <p:attrName>fill.type</p:attrName>
                                        </p:attrNameLst>
                                      </p:cBhvr>
                                      <p:to>
                                        <p:strVal val="solid"/>
                                      </p:to>
                                    </p:set>
                                  </p:childTnLst>
                                </p:cTn>
                              </p:par>
                            </p:childTnLst>
                          </p:cTn>
                        </p:par>
                        <p:par>
                          <p:cTn id="14" fill="hold">
                            <p:stCondLst>
                              <p:cond delay="4000"/>
                            </p:stCondLst>
                            <p:childTnLst>
                              <p:par>
                                <p:cTn id="15" presetID="10"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2000"/>
                                        <p:tgtEl>
                                          <p:spTgt spid="3"/>
                                        </p:tgtEl>
                                      </p:cBhvr>
                                    </p:animEffect>
                                  </p:childTnLst>
                                </p:cTn>
                              </p:par>
                            </p:childTnLst>
                          </p:cTn>
                        </p:par>
                        <p:par>
                          <p:cTn id="18" fill="hold">
                            <p:stCondLst>
                              <p:cond delay="6000"/>
                            </p:stCondLst>
                            <p:childTnLst>
                              <p:par>
                                <p:cTn id="19" presetID="21" presetClass="entr" presetSubtype="1"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1)">
                                      <p:cBhvr>
                                        <p:cTn id="24" dur="2000"/>
                                        <p:tgtEl>
                                          <p:spTgt spid="5"/>
                                        </p:tgtEl>
                                      </p:cBhvr>
                                    </p:animEffect>
                                  </p:childTnLst>
                                </p:cTn>
                              </p:par>
                            </p:childTnLst>
                          </p:cTn>
                        </p:par>
                        <p:par>
                          <p:cTn id="25" fill="hold">
                            <p:stCondLst>
                              <p:cond delay="8000"/>
                            </p:stCondLst>
                            <p:childTnLst>
                              <p:par>
                                <p:cTn id="26" presetID="31" presetClass="exit" presetSubtype="0" fill="hold" grpId="1" nodeType="afterEffect">
                                  <p:stCondLst>
                                    <p:cond delay="40000"/>
                                  </p:stCondLst>
                                  <p:childTnLst>
                                    <p:anim calcmode="lin" valueType="num">
                                      <p:cBhvr>
                                        <p:cTn id="27" dur="2000"/>
                                        <p:tgtEl>
                                          <p:spTgt spid="4"/>
                                        </p:tgtEl>
                                        <p:attrNameLst>
                                          <p:attrName>ppt_w</p:attrName>
                                        </p:attrNameLst>
                                      </p:cBhvr>
                                      <p:tavLst>
                                        <p:tav tm="0">
                                          <p:val>
                                            <p:strVal val="ppt_w"/>
                                          </p:val>
                                        </p:tav>
                                        <p:tav tm="100000">
                                          <p:val>
                                            <p:fltVal val="0"/>
                                          </p:val>
                                        </p:tav>
                                      </p:tavLst>
                                    </p:anim>
                                    <p:anim calcmode="lin" valueType="num">
                                      <p:cBhvr>
                                        <p:cTn id="28" dur="2000"/>
                                        <p:tgtEl>
                                          <p:spTgt spid="4"/>
                                        </p:tgtEl>
                                        <p:attrNameLst>
                                          <p:attrName>ppt_h</p:attrName>
                                        </p:attrNameLst>
                                      </p:cBhvr>
                                      <p:tavLst>
                                        <p:tav tm="0">
                                          <p:val>
                                            <p:strVal val="ppt_h"/>
                                          </p:val>
                                        </p:tav>
                                        <p:tav tm="100000">
                                          <p:val>
                                            <p:fltVal val="0"/>
                                          </p:val>
                                        </p:tav>
                                      </p:tavLst>
                                    </p:anim>
                                    <p:anim calcmode="lin" valueType="num">
                                      <p:cBhvr>
                                        <p:cTn id="29" dur="2000"/>
                                        <p:tgtEl>
                                          <p:spTgt spid="4"/>
                                        </p:tgtEl>
                                        <p:attrNameLst>
                                          <p:attrName>style.rotation</p:attrName>
                                        </p:attrNameLst>
                                      </p:cBhvr>
                                      <p:tavLst>
                                        <p:tav tm="0">
                                          <p:val>
                                            <p:fltVal val="0"/>
                                          </p:val>
                                        </p:tav>
                                        <p:tav tm="100000">
                                          <p:val>
                                            <p:fltVal val="90"/>
                                          </p:val>
                                        </p:tav>
                                      </p:tavLst>
                                    </p:anim>
                                    <p:animEffect transition="out" filter="fad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31" presetClass="exit" presetSubtype="0" fill="hold" grpId="1" nodeType="withEffect">
                                  <p:stCondLst>
                                    <p:cond delay="40000"/>
                                  </p:stCondLst>
                                  <p:childTnLst>
                                    <p:anim calcmode="lin" valueType="num">
                                      <p:cBhvr>
                                        <p:cTn id="33" dur="2000"/>
                                        <p:tgtEl>
                                          <p:spTgt spid="5"/>
                                        </p:tgtEl>
                                        <p:attrNameLst>
                                          <p:attrName>ppt_w</p:attrName>
                                        </p:attrNameLst>
                                      </p:cBhvr>
                                      <p:tavLst>
                                        <p:tav tm="0">
                                          <p:val>
                                            <p:strVal val="ppt_w"/>
                                          </p:val>
                                        </p:tav>
                                        <p:tav tm="100000">
                                          <p:val>
                                            <p:fltVal val="0"/>
                                          </p:val>
                                        </p:tav>
                                      </p:tavLst>
                                    </p:anim>
                                    <p:anim calcmode="lin" valueType="num">
                                      <p:cBhvr>
                                        <p:cTn id="34" dur="2000"/>
                                        <p:tgtEl>
                                          <p:spTgt spid="5"/>
                                        </p:tgtEl>
                                        <p:attrNameLst>
                                          <p:attrName>ppt_h</p:attrName>
                                        </p:attrNameLst>
                                      </p:cBhvr>
                                      <p:tavLst>
                                        <p:tav tm="0">
                                          <p:val>
                                            <p:strVal val="ppt_h"/>
                                          </p:val>
                                        </p:tav>
                                        <p:tav tm="100000">
                                          <p:val>
                                            <p:fltVal val="0"/>
                                          </p:val>
                                        </p:tav>
                                      </p:tavLst>
                                    </p:anim>
                                    <p:anim calcmode="lin" valueType="num">
                                      <p:cBhvr>
                                        <p:cTn id="35" dur="2000"/>
                                        <p:tgtEl>
                                          <p:spTgt spid="5"/>
                                        </p:tgtEl>
                                        <p:attrNameLst>
                                          <p:attrName>style.rotation</p:attrName>
                                        </p:attrNameLst>
                                      </p:cBhvr>
                                      <p:tavLst>
                                        <p:tav tm="0">
                                          <p:val>
                                            <p:fltVal val="0"/>
                                          </p:val>
                                        </p:tav>
                                        <p:tav tm="100000">
                                          <p:val>
                                            <p:fltVal val="90"/>
                                          </p:val>
                                        </p:tav>
                                      </p:tavLst>
                                    </p:anim>
                                    <p:animEffect transition="out" filter="fade">
                                      <p:cBhvr>
                                        <p:cTn id="36" dur="2000"/>
                                        <p:tgtEl>
                                          <p:spTgt spid="5"/>
                                        </p:tgtEl>
                                      </p:cBhvr>
                                    </p:animEffect>
                                    <p:set>
                                      <p:cBhvr>
                                        <p:cTn id="37" dur="1" fill="hold">
                                          <p:stCondLst>
                                            <p:cond delay="1999"/>
                                          </p:stCondLst>
                                        </p:cTn>
                                        <p:tgtEl>
                                          <p:spTgt spid="5"/>
                                        </p:tgtEl>
                                        <p:attrNameLst>
                                          <p:attrName>style.visibility</p:attrName>
                                        </p:attrNameLst>
                                      </p:cBhvr>
                                      <p:to>
                                        <p:strVal val="hidden"/>
                                      </p:to>
                                    </p:set>
                                  </p:childTnLst>
                                </p:cTn>
                              </p:par>
                              <p:par>
                                <p:cTn id="38" presetID="21" presetClass="entr" presetSubtype="1" fill="hold" grpId="0" nodeType="withEffect">
                                  <p:stCondLst>
                                    <p:cond delay="40000"/>
                                  </p:stCondLst>
                                  <p:childTnLst>
                                    <p:set>
                                      <p:cBhvr>
                                        <p:cTn id="39" dur="1" fill="hold">
                                          <p:stCondLst>
                                            <p:cond delay="0"/>
                                          </p:stCondLst>
                                        </p:cTn>
                                        <p:tgtEl>
                                          <p:spTgt spid="6"/>
                                        </p:tgtEl>
                                        <p:attrNameLst>
                                          <p:attrName>style.visibility</p:attrName>
                                        </p:attrNameLst>
                                      </p:cBhvr>
                                      <p:to>
                                        <p:strVal val="visible"/>
                                      </p:to>
                                    </p:set>
                                    <p:animEffect transition="in" filter="wheel(1)">
                                      <p:cBhvr>
                                        <p:cTn id="40" dur="2000"/>
                                        <p:tgtEl>
                                          <p:spTgt spid="6"/>
                                        </p:tgtEl>
                                      </p:cBhvr>
                                    </p:animEffect>
                                  </p:childTnLst>
                                </p:cTn>
                              </p:par>
                            </p:childTnLst>
                          </p:cTn>
                        </p:par>
                        <p:par>
                          <p:cTn id="41" fill="hold">
                            <p:stCondLst>
                              <p:cond delay="50000"/>
                            </p:stCondLst>
                            <p:childTnLst>
                              <p:par>
                                <p:cTn id="42" presetID="31" presetClass="exit" presetSubtype="0" fill="hold" grpId="1" nodeType="afterEffect">
                                  <p:stCondLst>
                                    <p:cond delay="4000"/>
                                  </p:stCondLst>
                                  <p:childTnLst>
                                    <p:anim calcmode="lin" valueType="num">
                                      <p:cBhvr>
                                        <p:cTn id="43" dur="2000"/>
                                        <p:tgtEl>
                                          <p:spTgt spid="6"/>
                                        </p:tgtEl>
                                        <p:attrNameLst>
                                          <p:attrName>ppt_w</p:attrName>
                                        </p:attrNameLst>
                                      </p:cBhvr>
                                      <p:tavLst>
                                        <p:tav tm="0">
                                          <p:val>
                                            <p:strVal val="ppt_w"/>
                                          </p:val>
                                        </p:tav>
                                        <p:tav tm="100000">
                                          <p:val>
                                            <p:fltVal val="0"/>
                                          </p:val>
                                        </p:tav>
                                      </p:tavLst>
                                    </p:anim>
                                    <p:anim calcmode="lin" valueType="num">
                                      <p:cBhvr>
                                        <p:cTn id="44" dur="2000"/>
                                        <p:tgtEl>
                                          <p:spTgt spid="6"/>
                                        </p:tgtEl>
                                        <p:attrNameLst>
                                          <p:attrName>ppt_h</p:attrName>
                                        </p:attrNameLst>
                                      </p:cBhvr>
                                      <p:tavLst>
                                        <p:tav tm="0">
                                          <p:val>
                                            <p:strVal val="ppt_h"/>
                                          </p:val>
                                        </p:tav>
                                        <p:tav tm="100000">
                                          <p:val>
                                            <p:fltVal val="0"/>
                                          </p:val>
                                        </p:tav>
                                      </p:tavLst>
                                    </p:anim>
                                    <p:anim calcmode="lin" valueType="num">
                                      <p:cBhvr>
                                        <p:cTn id="45" dur="2000"/>
                                        <p:tgtEl>
                                          <p:spTgt spid="6"/>
                                        </p:tgtEl>
                                        <p:attrNameLst>
                                          <p:attrName>style.rotation</p:attrName>
                                        </p:attrNameLst>
                                      </p:cBhvr>
                                      <p:tavLst>
                                        <p:tav tm="0">
                                          <p:val>
                                            <p:fltVal val="0"/>
                                          </p:val>
                                        </p:tav>
                                        <p:tav tm="100000">
                                          <p:val>
                                            <p:fltVal val="90"/>
                                          </p:val>
                                        </p:tav>
                                      </p:tavLst>
                                    </p:anim>
                                    <p:animEffect transition="out" filter="fade">
                                      <p:cBhvr>
                                        <p:cTn id="46" dur="2000"/>
                                        <p:tgtEl>
                                          <p:spTgt spid="6"/>
                                        </p:tgtEl>
                                      </p:cBhvr>
                                    </p:animEffect>
                                    <p:set>
                                      <p:cBhvr>
                                        <p:cTn id="47" dur="1" fill="hold">
                                          <p:stCondLst>
                                            <p:cond delay="1999"/>
                                          </p:stCondLst>
                                        </p:cTn>
                                        <p:tgtEl>
                                          <p:spTgt spid="6"/>
                                        </p:tgtEl>
                                        <p:attrNameLst>
                                          <p:attrName>style.visibility</p:attrName>
                                        </p:attrNameLst>
                                      </p:cBhvr>
                                      <p:to>
                                        <p:strVal val="hidden"/>
                                      </p:to>
                                    </p:set>
                                  </p:childTnLst>
                                </p:cTn>
                              </p:par>
                              <p:par>
                                <p:cTn id="48" presetID="21" presetClass="entr" presetSubtype="1" fill="hold" grpId="0" nodeType="withEffect">
                                  <p:stCondLst>
                                    <p:cond delay="4000"/>
                                  </p:stCondLst>
                                  <p:childTnLst>
                                    <p:set>
                                      <p:cBhvr>
                                        <p:cTn id="49" dur="1" fill="hold">
                                          <p:stCondLst>
                                            <p:cond delay="0"/>
                                          </p:stCondLst>
                                        </p:cTn>
                                        <p:tgtEl>
                                          <p:spTgt spid="7"/>
                                        </p:tgtEl>
                                        <p:attrNameLst>
                                          <p:attrName>style.visibility</p:attrName>
                                        </p:attrNameLst>
                                      </p:cBhvr>
                                      <p:to>
                                        <p:strVal val="visible"/>
                                      </p:to>
                                    </p:set>
                                    <p:animEffect transition="in" filter="wheel(1)">
                                      <p:cBhvr>
                                        <p:cTn id="50" dur="2000"/>
                                        <p:tgtEl>
                                          <p:spTgt spid="7"/>
                                        </p:tgtEl>
                                      </p:cBhvr>
                                    </p:animEffect>
                                  </p:childTnLst>
                                </p:cTn>
                              </p:par>
                            </p:childTnLst>
                          </p:cTn>
                        </p:par>
                        <p:par>
                          <p:cTn id="51" fill="hold">
                            <p:stCondLst>
                              <p:cond delay="56000"/>
                            </p:stCondLst>
                            <p:childTnLst>
                              <p:par>
                                <p:cTn id="52" presetID="31" presetClass="exit" presetSubtype="0" fill="hold" grpId="1" nodeType="afterEffect">
                                  <p:stCondLst>
                                    <p:cond delay="4000"/>
                                  </p:stCondLst>
                                  <p:childTnLst>
                                    <p:anim calcmode="lin" valueType="num">
                                      <p:cBhvr>
                                        <p:cTn id="53" dur="2000"/>
                                        <p:tgtEl>
                                          <p:spTgt spid="7"/>
                                        </p:tgtEl>
                                        <p:attrNameLst>
                                          <p:attrName>ppt_w</p:attrName>
                                        </p:attrNameLst>
                                      </p:cBhvr>
                                      <p:tavLst>
                                        <p:tav tm="0">
                                          <p:val>
                                            <p:strVal val="ppt_w"/>
                                          </p:val>
                                        </p:tav>
                                        <p:tav tm="100000">
                                          <p:val>
                                            <p:fltVal val="0"/>
                                          </p:val>
                                        </p:tav>
                                      </p:tavLst>
                                    </p:anim>
                                    <p:anim calcmode="lin" valueType="num">
                                      <p:cBhvr>
                                        <p:cTn id="54" dur="2000"/>
                                        <p:tgtEl>
                                          <p:spTgt spid="7"/>
                                        </p:tgtEl>
                                        <p:attrNameLst>
                                          <p:attrName>ppt_h</p:attrName>
                                        </p:attrNameLst>
                                      </p:cBhvr>
                                      <p:tavLst>
                                        <p:tav tm="0">
                                          <p:val>
                                            <p:strVal val="ppt_h"/>
                                          </p:val>
                                        </p:tav>
                                        <p:tav tm="100000">
                                          <p:val>
                                            <p:fltVal val="0"/>
                                          </p:val>
                                        </p:tav>
                                      </p:tavLst>
                                    </p:anim>
                                    <p:anim calcmode="lin" valueType="num">
                                      <p:cBhvr>
                                        <p:cTn id="55" dur="2000"/>
                                        <p:tgtEl>
                                          <p:spTgt spid="7"/>
                                        </p:tgtEl>
                                        <p:attrNameLst>
                                          <p:attrName>style.rotation</p:attrName>
                                        </p:attrNameLst>
                                      </p:cBhvr>
                                      <p:tavLst>
                                        <p:tav tm="0">
                                          <p:val>
                                            <p:fltVal val="0"/>
                                          </p:val>
                                        </p:tav>
                                        <p:tav tm="100000">
                                          <p:val>
                                            <p:fltVal val="90"/>
                                          </p:val>
                                        </p:tav>
                                      </p:tavLst>
                                    </p:anim>
                                    <p:animEffect transition="out" filter="fade">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par>
                                <p:cTn id="58" presetID="21" presetClass="entr" presetSubtype="1" fill="hold" grpId="0" nodeType="withEffect">
                                  <p:stCondLst>
                                    <p:cond delay="4000"/>
                                  </p:stCondLst>
                                  <p:childTnLst>
                                    <p:set>
                                      <p:cBhvr>
                                        <p:cTn id="59" dur="1" fill="hold">
                                          <p:stCondLst>
                                            <p:cond delay="0"/>
                                          </p:stCondLst>
                                        </p:cTn>
                                        <p:tgtEl>
                                          <p:spTgt spid="8"/>
                                        </p:tgtEl>
                                        <p:attrNameLst>
                                          <p:attrName>style.visibility</p:attrName>
                                        </p:attrNameLst>
                                      </p:cBhvr>
                                      <p:to>
                                        <p:strVal val="visible"/>
                                      </p:to>
                                    </p:set>
                                    <p:animEffect transition="in" filter="wheel(1)">
                                      <p:cBhvr>
                                        <p:cTn id="6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animBg="1"/>
      <p:bldP spid="4" grpId="1" animBg="1"/>
      <p:bldP spid="5" grpId="0"/>
      <p:bldP spid="5" grpId="1"/>
      <p:bldP spid="6" grpId="0" animBg="1"/>
      <p:bldP spid="6" grpId="1" animBg="1"/>
      <p:bldP spid="7" grpId="0" animBg="1"/>
      <p:bldP spid="7" grpId="1"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196268"/>
            <a:ext cx="8496944" cy="4743358"/>
          </a:xfrm>
          <a:prstGeom prst="rect">
            <a:avLst/>
          </a:prstGeom>
        </p:spPr>
      </p:pic>
      <p:sp>
        <p:nvSpPr>
          <p:cNvPr id="3" name="ZoneTexte 2"/>
          <p:cNvSpPr txBox="1"/>
          <p:nvPr/>
        </p:nvSpPr>
        <p:spPr>
          <a:xfrm>
            <a:off x="611560" y="411510"/>
            <a:ext cx="7920880" cy="646331"/>
          </a:xfrm>
          <a:prstGeom prst="rect">
            <a:avLst/>
          </a:prstGeom>
          <a:noFill/>
        </p:spPr>
        <p:txBody>
          <a:bodyPr wrap="square" rtlCol="0">
            <a:prstTxWarp prst="textStop">
              <a:avLst/>
            </a:prstTxWarp>
            <a:spAutoFit/>
          </a:bodyPr>
          <a:lstStyle/>
          <a:p>
            <a:pPr algn="ctr"/>
            <a:r>
              <a:rPr lang="fr-FR" smtClean="0">
                <a:solidFill>
                  <a:srgbClr val="FFFF00"/>
                </a:solidFill>
                <a:latin typeface="Celticmd" pitchFamily="34" charset="0"/>
              </a:rPr>
              <a:t>Amigos de la Zona Norte de Marruecos por el Mundo</a:t>
            </a:r>
            <a:endParaRPr lang="fr-FR">
              <a:solidFill>
                <a:srgbClr val="FFFF00"/>
              </a:solidFill>
              <a:latin typeface="Celticmd" pitchFamily="34" charset="0"/>
            </a:endParaRPr>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1283232"/>
            <a:ext cx="3062172" cy="2296629"/>
          </a:xfrm>
          <a:prstGeom prst="rect">
            <a:avLst/>
          </a:prstGeom>
        </p:spPr>
      </p:pic>
      <p:sp>
        <p:nvSpPr>
          <p:cNvPr id="5" name="ZoneTexte 4"/>
          <p:cNvSpPr txBox="1"/>
          <p:nvPr/>
        </p:nvSpPr>
        <p:spPr>
          <a:xfrm>
            <a:off x="539552" y="3507854"/>
            <a:ext cx="2448272" cy="923330"/>
          </a:xfrm>
          <a:prstGeom prst="rect">
            <a:avLst/>
          </a:prstGeom>
          <a:noFill/>
        </p:spPr>
        <p:txBody>
          <a:bodyPr wrap="square" rtlCol="0">
            <a:spAutoFit/>
          </a:bodyPr>
          <a:lstStyle/>
          <a:p>
            <a:pPr algn="ctr"/>
            <a:r>
              <a:rPr lang="fr-FR" smtClean="0">
                <a:solidFill>
                  <a:srgbClr val="FFFF00"/>
                </a:solidFill>
                <a:latin typeface="Brush Script MT" pitchFamily="66" charset="0"/>
              </a:rPr>
              <a:t>Raquel Fhima &amp; sa Maman Sara/De Larache à Caracas/Vénézuela</a:t>
            </a:r>
            <a:endParaRPr lang="fr-FR">
              <a:solidFill>
                <a:srgbClr val="FFFF00"/>
              </a:solidFill>
              <a:latin typeface="Brush Script MT" pitchFamily="66" charset="0"/>
            </a:endParaRPr>
          </a:p>
        </p:txBody>
      </p:sp>
      <p:sp>
        <p:nvSpPr>
          <p:cNvPr id="6" name="Parchemin horizontal 5"/>
          <p:cNvSpPr/>
          <p:nvPr/>
        </p:nvSpPr>
        <p:spPr>
          <a:xfrm>
            <a:off x="3457708" y="987574"/>
            <a:ext cx="5218748" cy="3816424"/>
          </a:xfrm>
          <a:prstGeom prst="horizontalScroll">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3995936" y="1563638"/>
            <a:ext cx="4536504" cy="2800767"/>
          </a:xfrm>
          <a:prstGeom prst="rect">
            <a:avLst/>
          </a:prstGeom>
          <a:noFill/>
        </p:spPr>
        <p:txBody>
          <a:bodyPr wrap="square" rtlCol="0">
            <a:spAutoFit/>
          </a:bodyPr>
          <a:lstStyle/>
          <a:p>
            <a:pPr algn="ctr"/>
            <a:r>
              <a:rPr lang="fr-FR" sz="1600" smtClean="0">
                <a:solidFill>
                  <a:srgbClr val="FFFF00"/>
                </a:solidFill>
                <a:latin typeface="Brush Script MT" pitchFamily="66" charset="0"/>
              </a:rPr>
              <a:t>Sara Fereres de Moryoussef, elle écrit et parle aussi bien el Castellano que la Jaketia, Elle est Auteur de plusieurs livres ! Nous l’aimons beaucoup et aprécions ses ecritures ! Je lui dois un pps/video sur son œuvre « Semblzas de Larache » aqui aparaîtra bientôt !</a:t>
            </a:r>
          </a:p>
          <a:p>
            <a:pPr algn="ctr"/>
            <a:r>
              <a:rPr lang="fr-FR" sz="1600" smtClean="0">
                <a:solidFill>
                  <a:srgbClr val="FFFF00"/>
                </a:solidFill>
                <a:latin typeface="Brush Script MT" pitchFamily="66" charset="0"/>
              </a:rPr>
              <a:t>Et que dire de sa chère fille Raquel ! Telle Mère ! Telle Fille non !</a:t>
            </a:r>
          </a:p>
          <a:p>
            <a:pPr algn="ctr"/>
            <a:r>
              <a:rPr lang="fr-FR" sz="1600" smtClean="0">
                <a:solidFill>
                  <a:srgbClr val="FFFF00"/>
                </a:solidFill>
                <a:latin typeface="Brush Script MT" pitchFamily="66" charset="0"/>
              </a:rPr>
              <a:t>Sans elle et notre chère Amie Anna Gavizon, « Sefarade » n’existerait plus, car, ce sont les deux plus grands Piliers de la Web, avec une autre petite poignée d’amis !</a:t>
            </a:r>
          </a:p>
          <a:p>
            <a:pPr algn="ctr"/>
            <a:r>
              <a:rPr lang="fr-FR" sz="1600" smtClean="0">
                <a:solidFill>
                  <a:srgbClr val="FFFF00"/>
                </a:solidFill>
                <a:latin typeface="Brush Script MT" pitchFamily="66" charset="0"/>
              </a:rPr>
              <a:t>Passons, maintenant quelques photos  souvenirs !</a:t>
            </a:r>
            <a:endParaRPr lang="fr-FR" sz="1600">
              <a:solidFill>
                <a:srgbClr val="FFFF00"/>
              </a:solidFill>
              <a:latin typeface="Brush Script MT" pitchFamily="66" charset="0"/>
            </a:endParaRPr>
          </a:p>
        </p:txBody>
      </p:sp>
      <p:sp>
        <p:nvSpPr>
          <p:cNvPr id="9" name="Arrondir un rectangle avec un coin diagonal 8"/>
          <p:cNvSpPr/>
          <p:nvPr/>
        </p:nvSpPr>
        <p:spPr>
          <a:xfrm>
            <a:off x="4211960" y="1419622"/>
            <a:ext cx="4248472" cy="3011562"/>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4572000" y="2640855"/>
            <a:ext cx="3528392" cy="646331"/>
          </a:xfrm>
          <a:prstGeom prst="rect">
            <a:avLst/>
          </a:prstGeom>
          <a:noFill/>
        </p:spPr>
        <p:txBody>
          <a:bodyPr wrap="square" rtlCol="0">
            <a:spAutoFit/>
          </a:bodyPr>
          <a:lstStyle/>
          <a:p>
            <a:pPr algn="ctr"/>
            <a:r>
              <a:rPr lang="fr-FR" sz="3600" smtClean="0">
                <a:solidFill>
                  <a:srgbClr val="FFFF00"/>
                </a:solidFill>
                <a:latin typeface="Brush Script MT" pitchFamily="66" charset="0"/>
              </a:rPr>
              <a:t>Rincones de Larache</a:t>
            </a:r>
            <a:endParaRPr lang="fr-FR" sz="3600">
              <a:solidFill>
                <a:srgbClr val="FFFF00"/>
              </a:solidFill>
              <a:latin typeface="Brush Script MT" pitchFamily="66" charset="0"/>
            </a:endParaRPr>
          </a:p>
        </p:txBody>
      </p:sp>
      <p:sp>
        <p:nvSpPr>
          <p:cNvPr id="11" name="Arrondir un rectangle avec un coin diagonal 10"/>
          <p:cNvSpPr/>
          <p:nvPr/>
        </p:nvSpPr>
        <p:spPr>
          <a:xfrm>
            <a:off x="4211960" y="1419622"/>
            <a:ext cx="4248472" cy="3011562"/>
          </a:xfrm>
          <a:prstGeom prst="round2Diag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Arrondir un rectangle avec un coin diagonal 11"/>
          <p:cNvSpPr/>
          <p:nvPr/>
        </p:nvSpPr>
        <p:spPr>
          <a:xfrm>
            <a:off x="4211960" y="1419622"/>
            <a:ext cx="4248472" cy="3011562"/>
          </a:xfrm>
          <a:prstGeom prst="round2DiagRect">
            <a:avLst/>
          </a:prstGeom>
          <a:blipFill dpi="0" rotWithShape="1">
            <a:blip r:embed="rId5"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Arrondir un rectangle avec un coin diagonal 12"/>
          <p:cNvSpPr/>
          <p:nvPr/>
        </p:nvSpPr>
        <p:spPr>
          <a:xfrm>
            <a:off x="4211960" y="1419622"/>
            <a:ext cx="4248472" cy="3011562"/>
          </a:xfrm>
          <a:prstGeom prst="round2Diag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Arrondir un rectangle avec un coin diagonal 13"/>
          <p:cNvSpPr/>
          <p:nvPr/>
        </p:nvSpPr>
        <p:spPr>
          <a:xfrm>
            <a:off x="4211960" y="1419622"/>
            <a:ext cx="4248472" cy="3011562"/>
          </a:xfrm>
          <a:prstGeom prst="round2DiagRect">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Arrondir un rectangle avec un coin diagonal 14"/>
          <p:cNvSpPr/>
          <p:nvPr/>
        </p:nvSpPr>
        <p:spPr>
          <a:xfrm>
            <a:off x="4211960" y="1419622"/>
            <a:ext cx="4248472" cy="3011562"/>
          </a:xfrm>
          <a:prstGeom prst="round2DiagRect">
            <a:avLst/>
          </a:prstGeom>
          <a:blipFill dpi="0" rotWithShape="1">
            <a:blip r:embed="rId8"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Arrondir un rectangle avec un coin diagonal 15"/>
          <p:cNvSpPr/>
          <p:nvPr/>
        </p:nvSpPr>
        <p:spPr>
          <a:xfrm>
            <a:off x="4211960" y="1419622"/>
            <a:ext cx="4248472" cy="3011562"/>
          </a:xfrm>
          <a:prstGeom prst="round2DiagRect">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p:cNvSpPr txBox="1"/>
          <p:nvPr/>
        </p:nvSpPr>
        <p:spPr>
          <a:xfrm>
            <a:off x="4680012" y="2425815"/>
            <a:ext cx="3312368" cy="1200329"/>
          </a:xfrm>
          <a:prstGeom prst="rect">
            <a:avLst/>
          </a:prstGeom>
          <a:noFill/>
        </p:spPr>
        <p:txBody>
          <a:bodyPr wrap="square" rtlCol="0">
            <a:spAutoFit/>
          </a:bodyPr>
          <a:lstStyle/>
          <a:p>
            <a:pPr algn="ctr"/>
            <a:r>
              <a:rPr lang="fr-FR" sz="3600" smtClean="0">
                <a:solidFill>
                  <a:srgbClr val="FFFF00"/>
                </a:solidFill>
                <a:latin typeface="Brush Script MT" pitchFamily="66" charset="0"/>
              </a:rPr>
              <a:t>Rincones de Caracas/Venezuela</a:t>
            </a:r>
            <a:endParaRPr lang="fr-FR" sz="3600">
              <a:solidFill>
                <a:srgbClr val="FFFF00"/>
              </a:solidFill>
              <a:latin typeface="Brush Script MT" pitchFamily="66" charset="0"/>
            </a:endParaRPr>
          </a:p>
        </p:txBody>
      </p:sp>
      <p:sp>
        <p:nvSpPr>
          <p:cNvPr id="18" name="Arrondir un rectangle avec un coin diagonal 17"/>
          <p:cNvSpPr/>
          <p:nvPr/>
        </p:nvSpPr>
        <p:spPr>
          <a:xfrm>
            <a:off x="4211960" y="1419622"/>
            <a:ext cx="4248472" cy="3011562"/>
          </a:xfrm>
          <a:prstGeom prst="round2DiagRect">
            <a:avLst/>
          </a:prstGeom>
          <a:blipFill dpi="0" rotWithShape="1">
            <a:blip r:embed="rId9">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Arrondir un rectangle avec un coin diagonal 18"/>
          <p:cNvSpPr/>
          <p:nvPr/>
        </p:nvSpPr>
        <p:spPr>
          <a:xfrm>
            <a:off x="4211960" y="1419622"/>
            <a:ext cx="4248472" cy="3011562"/>
          </a:xfrm>
          <a:prstGeom prst="round2DiagRect">
            <a:avLst/>
          </a:prstGeom>
          <a:blipFill dpi="0" rotWithShape="1">
            <a:blip r:embed="rId10">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Arrondir un rectangle avec un coin diagonal 19"/>
          <p:cNvSpPr/>
          <p:nvPr/>
        </p:nvSpPr>
        <p:spPr>
          <a:xfrm>
            <a:off x="4211960" y="1419622"/>
            <a:ext cx="4248472" cy="3011562"/>
          </a:xfrm>
          <a:prstGeom prst="round2DiagRect">
            <a:avLst/>
          </a:prstGeom>
          <a:blipFill dpi="0" rotWithShape="1">
            <a:blip r:embed="rId11">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Arrondir un rectangle avec un coin diagonal 20"/>
          <p:cNvSpPr/>
          <p:nvPr/>
        </p:nvSpPr>
        <p:spPr>
          <a:xfrm>
            <a:off x="4211960" y="1419622"/>
            <a:ext cx="4248472" cy="3011562"/>
          </a:xfrm>
          <a:prstGeom prst="round2DiagRect">
            <a:avLst/>
          </a:prstGeom>
          <a:blipFill dpi="0" rotWithShape="1">
            <a:blip r:embed="rId12">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Arrondir un rectangle avec un coin diagonal 21"/>
          <p:cNvSpPr/>
          <p:nvPr/>
        </p:nvSpPr>
        <p:spPr>
          <a:xfrm>
            <a:off x="4211960" y="1419622"/>
            <a:ext cx="4248472" cy="3011562"/>
          </a:xfrm>
          <a:prstGeom prst="round2DiagRect">
            <a:avLst/>
          </a:prstGeom>
          <a:blipFill dpi="0" rotWithShape="1">
            <a:blip r:embed="rId13">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3" name="Image 22"/>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809028" y="1417735"/>
            <a:ext cx="2610816" cy="3092570"/>
          </a:xfrm>
          <a:prstGeom prst="rect">
            <a:avLst/>
          </a:prstGeom>
          <a:ln>
            <a:noFill/>
          </a:ln>
          <a:effectLst>
            <a:softEdge rad="112500"/>
          </a:effectLst>
        </p:spPr>
      </p:pic>
      <p:pic>
        <p:nvPicPr>
          <p:cNvPr id="24" name="Image 23"/>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334972" y="1419622"/>
            <a:ext cx="2474056" cy="3092570"/>
          </a:xfrm>
          <a:prstGeom prst="rect">
            <a:avLst/>
          </a:prstGeom>
          <a:ln>
            <a:noFill/>
          </a:ln>
          <a:effectLst>
            <a:softEdge rad="112500"/>
          </a:effectLst>
        </p:spPr>
      </p:pic>
      <p:pic>
        <p:nvPicPr>
          <p:cNvPr id="25" name="Image 24"/>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122866" y="1488692"/>
            <a:ext cx="3888432" cy="3074574"/>
          </a:xfrm>
          <a:prstGeom prst="rect">
            <a:avLst/>
          </a:prstGeom>
          <a:ln>
            <a:noFill/>
          </a:ln>
          <a:effectLst>
            <a:softEdge rad="112500"/>
          </a:effectLst>
        </p:spPr>
      </p:pic>
      <p:pic>
        <p:nvPicPr>
          <p:cNvPr id="26" name="Image 25"/>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355975" y="1419622"/>
            <a:ext cx="4041933" cy="3031450"/>
          </a:xfrm>
          <a:prstGeom prst="rect">
            <a:avLst/>
          </a:prstGeom>
          <a:ln>
            <a:noFill/>
          </a:ln>
          <a:effectLst>
            <a:softEdge rad="112500"/>
          </a:effectLst>
        </p:spPr>
      </p:pic>
      <p:pic>
        <p:nvPicPr>
          <p:cNvPr id="27" name="Image 2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570979" y="1419622"/>
            <a:ext cx="5210002" cy="2944783"/>
          </a:xfrm>
          <a:prstGeom prst="rect">
            <a:avLst/>
          </a:prstGeom>
          <a:ln>
            <a:noFill/>
          </a:ln>
          <a:effectLst>
            <a:softEdge rad="112500"/>
          </a:effectLst>
        </p:spPr>
      </p:pic>
      <p:pic>
        <p:nvPicPr>
          <p:cNvPr id="28" name="Image 2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851920" y="1352249"/>
            <a:ext cx="4392488" cy="3294366"/>
          </a:xfrm>
          <a:prstGeom prst="rect">
            <a:avLst/>
          </a:prstGeom>
          <a:ln>
            <a:noFill/>
          </a:ln>
          <a:effectLst>
            <a:softEdge rad="112500"/>
          </a:effectLst>
        </p:spPr>
      </p:pic>
      <p:pic>
        <p:nvPicPr>
          <p:cNvPr id="29" name="Image 28"/>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3851920" y="1417735"/>
            <a:ext cx="4338758" cy="3254069"/>
          </a:xfrm>
          <a:prstGeom prst="rect">
            <a:avLst/>
          </a:prstGeom>
          <a:ln>
            <a:noFill/>
          </a:ln>
          <a:effectLst>
            <a:softEdge rad="112500"/>
          </a:effectLst>
        </p:spPr>
      </p:pic>
      <p:pic>
        <p:nvPicPr>
          <p:cNvPr id="30" name="Image 29"/>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4548141" y="1283232"/>
            <a:ext cx="3032865" cy="3596404"/>
          </a:xfrm>
          <a:prstGeom prst="rect">
            <a:avLst/>
          </a:prstGeom>
        </p:spPr>
      </p:pic>
    </p:spTree>
    <p:extLst>
      <p:ext uri="{BB962C8B-B14F-4D97-AF65-F5344CB8AC3E}">
        <p14:creationId xmlns:p14="http://schemas.microsoft.com/office/powerpoint/2010/main" val="21705479"/>
      </p:ext>
    </p:extLst>
  </p:cSld>
  <p:clrMapOvr>
    <a:masterClrMapping/>
  </p:clrMapOvr>
  <mc:AlternateContent xmlns:mc="http://schemas.openxmlformats.org/markup-compatibility/2006" xmlns:p14="http://schemas.microsoft.com/office/powerpoint/2010/main">
    <mc:Choice Requires="p14">
      <p:transition spd="slow" p14:dur="3900" advTm="169853">
        <p14:glitter pattern="hexagon"/>
      </p:transition>
    </mc:Choice>
    <mc:Fallback xmlns="">
      <p:transition spd="slow" advTm="16985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par>
                          <p:cTn id="8" fill="hold">
                            <p:stCondLst>
                              <p:cond delay="5000"/>
                            </p:stCondLst>
                            <p:childTnLst>
                              <p:par>
                                <p:cTn id="9" presetID="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ppt_x"/>
                                          </p:val>
                                        </p:tav>
                                        <p:tav tm="100000">
                                          <p:val>
                                            <p:strVal val="#ppt_x"/>
                                          </p:val>
                                        </p:tav>
                                      </p:tavLst>
                                    </p:anim>
                                    <p:anim calcmode="lin" valueType="num">
                                      <p:cBhvr additive="base">
                                        <p:cTn id="12" dur="20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7000"/>
                            </p:stCondLst>
                            <p:childTnLst>
                              <p:par>
                                <p:cTn id="14" presetID="21" presetClass="emph" presetSubtype="0" repeatCount="indefinite" fill="hold" grpId="1" nodeType="afterEffect">
                                  <p:stCondLst>
                                    <p:cond delay="0"/>
                                  </p:stCondLst>
                                  <p:childTnLst>
                                    <p:animClr clrSpc="hsl" dir="cw">
                                      <p:cBhvr override="childStyle">
                                        <p:cTn id="15" dur="2000" fill="hold"/>
                                        <p:tgtEl>
                                          <p:spTgt spid="3"/>
                                        </p:tgtEl>
                                        <p:attrNameLst>
                                          <p:attrName>style.color</p:attrName>
                                        </p:attrNameLst>
                                      </p:cBhvr>
                                      <p:by>
                                        <p:hsl h="7200000" s="0" l="0"/>
                                      </p:by>
                                    </p:animClr>
                                    <p:animClr clrSpc="hsl" dir="cw">
                                      <p:cBhvr>
                                        <p:cTn id="16" dur="2000" fill="hold"/>
                                        <p:tgtEl>
                                          <p:spTgt spid="3"/>
                                        </p:tgtEl>
                                        <p:attrNameLst>
                                          <p:attrName>fillcolor</p:attrName>
                                        </p:attrNameLst>
                                      </p:cBhvr>
                                      <p:by>
                                        <p:hsl h="7200000" s="0" l="0"/>
                                      </p:by>
                                    </p:animClr>
                                    <p:animClr clrSpc="hsl" dir="cw">
                                      <p:cBhvr>
                                        <p:cTn id="17" dur="2000" fill="hold"/>
                                        <p:tgtEl>
                                          <p:spTgt spid="3"/>
                                        </p:tgtEl>
                                        <p:attrNameLst>
                                          <p:attrName>stroke.color</p:attrName>
                                        </p:attrNameLst>
                                      </p:cBhvr>
                                      <p:by>
                                        <p:hsl h="7200000" s="0" l="0"/>
                                      </p:by>
                                    </p:animClr>
                                    <p:set>
                                      <p:cBhvr>
                                        <p:cTn id="18" dur="2000" fill="hold"/>
                                        <p:tgtEl>
                                          <p:spTgt spid="3"/>
                                        </p:tgtEl>
                                        <p:attrNameLst>
                                          <p:attrName>fill.type</p:attrName>
                                        </p:attrNameLst>
                                      </p:cBhvr>
                                      <p:to>
                                        <p:strVal val="solid"/>
                                      </p:to>
                                    </p:set>
                                  </p:childTnLst>
                                </p:cTn>
                              </p:par>
                            </p:childTnLst>
                          </p:cTn>
                        </p:par>
                        <p:par>
                          <p:cTn id="19" fill="hold">
                            <p:stCondLst>
                              <p:cond delay="9000"/>
                            </p:stCondLst>
                            <p:childTnLst>
                              <p:par>
                                <p:cTn id="20" presetID="2" presetClass="entr" presetSubtype="4"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000" fill="hold"/>
                                        <p:tgtEl>
                                          <p:spTgt spid="4"/>
                                        </p:tgtEl>
                                        <p:attrNameLst>
                                          <p:attrName>ppt_x</p:attrName>
                                        </p:attrNameLst>
                                      </p:cBhvr>
                                      <p:tavLst>
                                        <p:tav tm="0">
                                          <p:val>
                                            <p:strVal val="#ppt_x"/>
                                          </p:val>
                                        </p:tav>
                                        <p:tav tm="100000">
                                          <p:val>
                                            <p:strVal val="#ppt_x"/>
                                          </p:val>
                                        </p:tav>
                                      </p:tavLst>
                                    </p:anim>
                                    <p:anim calcmode="lin" valueType="num">
                                      <p:cBhvr additive="base">
                                        <p:cTn id="23" dur="2000" fill="hold"/>
                                        <p:tgtEl>
                                          <p:spTgt spid="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childTnLst>
                          </p:cTn>
                        </p:par>
                        <p:par>
                          <p:cTn id="28" fill="hold">
                            <p:stCondLst>
                              <p:cond delay="11000"/>
                            </p:stCondLst>
                            <p:childTnLst>
                              <p:par>
                                <p:cTn id="29" presetID="21" presetClass="entr" presetSubtype="1"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heel(1)">
                                      <p:cBhvr>
                                        <p:cTn id="31" dur="2000"/>
                                        <p:tgtEl>
                                          <p:spTgt spid="6"/>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heel(1)">
                                      <p:cBhvr>
                                        <p:cTn id="34" dur="2000"/>
                                        <p:tgtEl>
                                          <p:spTgt spid="8"/>
                                        </p:tgtEl>
                                      </p:cBhvr>
                                    </p:animEffect>
                                  </p:childTnLst>
                                </p:cTn>
                              </p:par>
                            </p:childTnLst>
                          </p:cTn>
                        </p:par>
                        <p:par>
                          <p:cTn id="35" fill="hold">
                            <p:stCondLst>
                              <p:cond delay="13000"/>
                            </p:stCondLst>
                            <p:childTnLst>
                              <p:par>
                                <p:cTn id="36" presetID="31" presetClass="exit" presetSubtype="0" fill="hold" grpId="1" nodeType="afterEffect">
                                  <p:stCondLst>
                                    <p:cond delay="40000"/>
                                  </p:stCondLst>
                                  <p:childTnLst>
                                    <p:anim calcmode="lin" valueType="num">
                                      <p:cBhvr>
                                        <p:cTn id="37" dur="2000"/>
                                        <p:tgtEl>
                                          <p:spTgt spid="6"/>
                                        </p:tgtEl>
                                        <p:attrNameLst>
                                          <p:attrName>ppt_w</p:attrName>
                                        </p:attrNameLst>
                                      </p:cBhvr>
                                      <p:tavLst>
                                        <p:tav tm="0">
                                          <p:val>
                                            <p:strVal val="ppt_w"/>
                                          </p:val>
                                        </p:tav>
                                        <p:tav tm="100000">
                                          <p:val>
                                            <p:fltVal val="0"/>
                                          </p:val>
                                        </p:tav>
                                      </p:tavLst>
                                    </p:anim>
                                    <p:anim calcmode="lin" valueType="num">
                                      <p:cBhvr>
                                        <p:cTn id="38" dur="2000"/>
                                        <p:tgtEl>
                                          <p:spTgt spid="6"/>
                                        </p:tgtEl>
                                        <p:attrNameLst>
                                          <p:attrName>ppt_h</p:attrName>
                                        </p:attrNameLst>
                                      </p:cBhvr>
                                      <p:tavLst>
                                        <p:tav tm="0">
                                          <p:val>
                                            <p:strVal val="ppt_h"/>
                                          </p:val>
                                        </p:tav>
                                        <p:tav tm="100000">
                                          <p:val>
                                            <p:fltVal val="0"/>
                                          </p:val>
                                        </p:tav>
                                      </p:tavLst>
                                    </p:anim>
                                    <p:anim calcmode="lin" valueType="num">
                                      <p:cBhvr>
                                        <p:cTn id="39" dur="2000"/>
                                        <p:tgtEl>
                                          <p:spTgt spid="6"/>
                                        </p:tgtEl>
                                        <p:attrNameLst>
                                          <p:attrName>style.rotation</p:attrName>
                                        </p:attrNameLst>
                                      </p:cBhvr>
                                      <p:tavLst>
                                        <p:tav tm="0">
                                          <p:val>
                                            <p:fltVal val="0"/>
                                          </p:val>
                                        </p:tav>
                                        <p:tav tm="100000">
                                          <p:val>
                                            <p:fltVal val="90"/>
                                          </p:val>
                                        </p:tav>
                                      </p:tavLst>
                                    </p:anim>
                                    <p:animEffect transition="out" filter="fade">
                                      <p:cBhvr>
                                        <p:cTn id="40" dur="2000"/>
                                        <p:tgtEl>
                                          <p:spTgt spid="6"/>
                                        </p:tgtEl>
                                      </p:cBhvr>
                                    </p:animEffect>
                                    <p:set>
                                      <p:cBhvr>
                                        <p:cTn id="41" dur="1" fill="hold">
                                          <p:stCondLst>
                                            <p:cond delay="1999"/>
                                          </p:stCondLst>
                                        </p:cTn>
                                        <p:tgtEl>
                                          <p:spTgt spid="6"/>
                                        </p:tgtEl>
                                        <p:attrNameLst>
                                          <p:attrName>style.visibility</p:attrName>
                                        </p:attrNameLst>
                                      </p:cBhvr>
                                      <p:to>
                                        <p:strVal val="hidden"/>
                                      </p:to>
                                    </p:set>
                                  </p:childTnLst>
                                </p:cTn>
                              </p:par>
                              <p:par>
                                <p:cTn id="42" presetID="31" presetClass="exit" presetSubtype="0" fill="hold" grpId="1" nodeType="withEffect">
                                  <p:stCondLst>
                                    <p:cond delay="40000"/>
                                  </p:stCondLst>
                                  <p:childTnLst>
                                    <p:anim calcmode="lin" valueType="num">
                                      <p:cBhvr>
                                        <p:cTn id="43" dur="2000"/>
                                        <p:tgtEl>
                                          <p:spTgt spid="8"/>
                                        </p:tgtEl>
                                        <p:attrNameLst>
                                          <p:attrName>ppt_w</p:attrName>
                                        </p:attrNameLst>
                                      </p:cBhvr>
                                      <p:tavLst>
                                        <p:tav tm="0">
                                          <p:val>
                                            <p:strVal val="ppt_w"/>
                                          </p:val>
                                        </p:tav>
                                        <p:tav tm="100000">
                                          <p:val>
                                            <p:fltVal val="0"/>
                                          </p:val>
                                        </p:tav>
                                      </p:tavLst>
                                    </p:anim>
                                    <p:anim calcmode="lin" valueType="num">
                                      <p:cBhvr>
                                        <p:cTn id="44" dur="2000"/>
                                        <p:tgtEl>
                                          <p:spTgt spid="8"/>
                                        </p:tgtEl>
                                        <p:attrNameLst>
                                          <p:attrName>ppt_h</p:attrName>
                                        </p:attrNameLst>
                                      </p:cBhvr>
                                      <p:tavLst>
                                        <p:tav tm="0">
                                          <p:val>
                                            <p:strVal val="ppt_h"/>
                                          </p:val>
                                        </p:tav>
                                        <p:tav tm="100000">
                                          <p:val>
                                            <p:fltVal val="0"/>
                                          </p:val>
                                        </p:tav>
                                      </p:tavLst>
                                    </p:anim>
                                    <p:anim calcmode="lin" valueType="num">
                                      <p:cBhvr>
                                        <p:cTn id="45" dur="2000"/>
                                        <p:tgtEl>
                                          <p:spTgt spid="8"/>
                                        </p:tgtEl>
                                        <p:attrNameLst>
                                          <p:attrName>style.rotation</p:attrName>
                                        </p:attrNameLst>
                                      </p:cBhvr>
                                      <p:tavLst>
                                        <p:tav tm="0">
                                          <p:val>
                                            <p:fltVal val="0"/>
                                          </p:val>
                                        </p:tav>
                                        <p:tav tm="100000">
                                          <p:val>
                                            <p:fltVal val="90"/>
                                          </p:val>
                                        </p:tav>
                                      </p:tavLst>
                                    </p:anim>
                                    <p:animEffect transition="out" filter="fade">
                                      <p:cBhvr>
                                        <p:cTn id="46" dur="2000"/>
                                        <p:tgtEl>
                                          <p:spTgt spid="8"/>
                                        </p:tgtEl>
                                      </p:cBhvr>
                                    </p:animEffect>
                                    <p:set>
                                      <p:cBhvr>
                                        <p:cTn id="47" dur="1" fill="hold">
                                          <p:stCondLst>
                                            <p:cond delay="1999"/>
                                          </p:stCondLst>
                                        </p:cTn>
                                        <p:tgtEl>
                                          <p:spTgt spid="8"/>
                                        </p:tgtEl>
                                        <p:attrNameLst>
                                          <p:attrName>style.visibility</p:attrName>
                                        </p:attrNameLst>
                                      </p:cBhvr>
                                      <p:to>
                                        <p:strVal val="hidden"/>
                                      </p:to>
                                    </p:set>
                                  </p:childTnLst>
                                </p:cTn>
                              </p:par>
                              <p:par>
                                <p:cTn id="48" presetID="6" presetClass="entr" presetSubtype="16" fill="hold" grpId="0" nodeType="withEffect">
                                  <p:stCondLst>
                                    <p:cond delay="40000"/>
                                  </p:stCondLst>
                                  <p:childTnLst>
                                    <p:set>
                                      <p:cBhvr>
                                        <p:cTn id="49" dur="1" fill="hold">
                                          <p:stCondLst>
                                            <p:cond delay="0"/>
                                          </p:stCondLst>
                                        </p:cTn>
                                        <p:tgtEl>
                                          <p:spTgt spid="9"/>
                                        </p:tgtEl>
                                        <p:attrNameLst>
                                          <p:attrName>style.visibility</p:attrName>
                                        </p:attrNameLst>
                                      </p:cBhvr>
                                      <p:to>
                                        <p:strVal val="visible"/>
                                      </p:to>
                                    </p:set>
                                    <p:animEffect transition="in" filter="circle(in)">
                                      <p:cBhvr>
                                        <p:cTn id="50" dur="2000"/>
                                        <p:tgtEl>
                                          <p:spTgt spid="9"/>
                                        </p:tgtEl>
                                      </p:cBhvr>
                                    </p:animEffect>
                                  </p:childTnLst>
                                </p:cTn>
                              </p:par>
                              <p:par>
                                <p:cTn id="51" presetID="6" presetClass="entr" presetSubtype="16" fill="hold" grpId="0" nodeType="withEffect">
                                  <p:stCondLst>
                                    <p:cond delay="40000"/>
                                  </p:stCondLst>
                                  <p:childTnLst>
                                    <p:set>
                                      <p:cBhvr>
                                        <p:cTn id="52" dur="1" fill="hold">
                                          <p:stCondLst>
                                            <p:cond delay="0"/>
                                          </p:stCondLst>
                                        </p:cTn>
                                        <p:tgtEl>
                                          <p:spTgt spid="10"/>
                                        </p:tgtEl>
                                        <p:attrNameLst>
                                          <p:attrName>style.visibility</p:attrName>
                                        </p:attrNameLst>
                                      </p:cBhvr>
                                      <p:to>
                                        <p:strVal val="visible"/>
                                      </p:to>
                                    </p:set>
                                    <p:animEffect transition="in" filter="circle(in)">
                                      <p:cBhvr>
                                        <p:cTn id="53" dur="2000"/>
                                        <p:tgtEl>
                                          <p:spTgt spid="10"/>
                                        </p:tgtEl>
                                      </p:cBhvr>
                                    </p:animEffect>
                                  </p:childTnLst>
                                </p:cTn>
                              </p:par>
                            </p:childTnLst>
                          </p:cTn>
                        </p:par>
                        <p:par>
                          <p:cTn id="54" fill="hold">
                            <p:stCondLst>
                              <p:cond delay="55000"/>
                            </p:stCondLst>
                            <p:childTnLst>
                              <p:par>
                                <p:cTn id="55" presetID="31" presetClass="exit" presetSubtype="0" fill="hold" grpId="1" nodeType="afterEffect">
                                  <p:stCondLst>
                                    <p:cond delay="4000"/>
                                  </p:stCondLst>
                                  <p:childTnLst>
                                    <p:anim calcmode="lin" valueType="num">
                                      <p:cBhvr>
                                        <p:cTn id="56" dur="2000"/>
                                        <p:tgtEl>
                                          <p:spTgt spid="9"/>
                                        </p:tgtEl>
                                        <p:attrNameLst>
                                          <p:attrName>ppt_w</p:attrName>
                                        </p:attrNameLst>
                                      </p:cBhvr>
                                      <p:tavLst>
                                        <p:tav tm="0">
                                          <p:val>
                                            <p:strVal val="ppt_w"/>
                                          </p:val>
                                        </p:tav>
                                        <p:tav tm="100000">
                                          <p:val>
                                            <p:fltVal val="0"/>
                                          </p:val>
                                        </p:tav>
                                      </p:tavLst>
                                    </p:anim>
                                    <p:anim calcmode="lin" valueType="num">
                                      <p:cBhvr>
                                        <p:cTn id="57" dur="2000"/>
                                        <p:tgtEl>
                                          <p:spTgt spid="9"/>
                                        </p:tgtEl>
                                        <p:attrNameLst>
                                          <p:attrName>ppt_h</p:attrName>
                                        </p:attrNameLst>
                                      </p:cBhvr>
                                      <p:tavLst>
                                        <p:tav tm="0">
                                          <p:val>
                                            <p:strVal val="ppt_h"/>
                                          </p:val>
                                        </p:tav>
                                        <p:tav tm="100000">
                                          <p:val>
                                            <p:fltVal val="0"/>
                                          </p:val>
                                        </p:tav>
                                      </p:tavLst>
                                    </p:anim>
                                    <p:anim calcmode="lin" valueType="num">
                                      <p:cBhvr>
                                        <p:cTn id="58" dur="2000"/>
                                        <p:tgtEl>
                                          <p:spTgt spid="9"/>
                                        </p:tgtEl>
                                        <p:attrNameLst>
                                          <p:attrName>style.rotation</p:attrName>
                                        </p:attrNameLst>
                                      </p:cBhvr>
                                      <p:tavLst>
                                        <p:tav tm="0">
                                          <p:val>
                                            <p:fltVal val="0"/>
                                          </p:val>
                                        </p:tav>
                                        <p:tav tm="100000">
                                          <p:val>
                                            <p:fltVal val="90"/>
                                          </p:val>
                                        </p:tav>
                                      </p:tavLst>
                                    </p:anim>
                                    <p:animEffect transition="out" filter="fade">
                                      <p:cBhvr>
                                        <p:cTn id="59" dur="2000"/>
                                        <p:tgtEl>
                                          <p:spTgt spid="9"/>
                                        </p:tgtEl>
                                      </p:cBhvr>
                                    </p:animEffect>
                                    <p:set>
                                      <p:cBhvr>
                                        <p:cTn id="60" dur="1" fill="hold">
                                          <p:stCondLst>
                                            <p:cond delay="1999"/>
                                          </p:stCondLst>
                                        </p:cTn>
                                        <p:tgtEl>
                                          <p:spTgt spid="9"/>
                                        </p:tgtEl>
                                        <p:attrNameLst>
                                          <p:attrName>style.visibility</p:attrName>
                                        </p:attrNameLst>
                                      </p:cBhvr>
                                      <p:to>
                                        <p:strVal val="hidden"/>
                                      </p:to>
                                    </p:set>
                                  </p:childTnLst>
                                </p:cTn>
                              </p:par>
                              <p:par>
                                <p:cTn id="61" presetID="31" presetClass="exit" presetSubtype="0" fill="hold" grpId="1" nodeType="withEffect">
                                  <p:stCondLst>
                                    <p:cond delay="4000"/>
                                  </p:stCondLst>
                                  <p:childTnLst>
                                    <p:anim calcmode="lin" valueType="num">
                                      <p:cBhvr>
                                        <p:cTn id="62" dur="2000"/>
                                        <p:tgtEl>
                                          <p:spTgt spid="10"/>
                                        </p:tgtEl>
                                        <p:attrNameLst>
                                          <p:attrName>ppt_w</p:attrName>
                                        </p:attrNameLst>
                                      </p:cBhvr>
                                      <p:tavLst>
                                        <p:tav tm="0">
                                          <p:val>
                                            <p:strVal val="ppt_w"/>
                                          </p:val>
                                        </p:tav>
                                        <p:tav tm="100000">
                                          <p:val>
                                            <p:fltVal val="0"/>
                                          </p:val>
                                        </p:tav>
                                      </p:tavLst>
                                    </p:anim>
                                    <p:anim calcmode="lin" valueType="num">
                                      <p:cBhvr>
                                        <p:cTn id="63" dur="2000"/>
                                        <p:tgtEl>
                                          <p:spTgt spid="10"/>
                                        </p:tgtEl>
                                        <p:attrNameLst>
                                          <p:attrName>ppt_h</p:attrName>
                                        </p:attrNameLst>
                                      </p:cBhvr>
                                      <p:tavLst>
                                        <p:tav tm="0">
                                          <p:val>
                                            <p:strVal val="ppt_h"/>
                                          </p:val>
                                        </p:tav>
                                        <p:tav tm="100000">
                                          <p:val>
                                            <p:fltVal val="0"/>
                                          </p:val>
                                        </p:tav>
                                      </p:tavLst>
                                    </p:anim>
                                    <p:anim calcmode="lin" valueType="num">
                                      <p:cBhvr>
                                        <p:cTn id="64" dur="2000"/>
                                        <p:tgtEl>
                                          <p:spTgt spid="10"/>
                                        </p:tgtEl>
                                        <p:attrNameLst>
                                          <p:attrName>style.rotation</p:attrName>
                                        </p:attrNameLst>
                                      </p:cBhvr>
                                      <p:tavLst>
                                        <p:tav tm="0">
                                          <p:val>
                                            <p:fltVal val="0"/>
                                          </p:val>
                                        </p:tav>
                                        <p:tav tm="100000">
                                          <p:val>
                                            <p:fltVal val="90"/>
                                          </p:val>
                                        </p:tav>
                                      </p:tavLst>
                                    </p:anim>
                                    <p:animEffect transition="out" filter="fade">
                                      <p:cBhvr>
                                        <p:cTn id="65" dur="2000"/>
                                        <p:tgtEl>
                                          <p:spTgt spid="10"/>
                                        </p:tgtEl>
                                      </p:cBhvr>
                                    </p:animEffect>
                                    <p:set>
                                      <p:cBhvr>
                                        <p:cTn id="66" dur="1" fill="hold">
                                          <p:stCondLst>
                                            <p:cond delay="1999"/>
                                          </p:stCondLst>
                                        </p:cTn>
                                        <p:tgtEl>
                                          <p:spTgt spid="10"/>
                                        </p:tgtEl>
                                        <p:attrNameLst>
                                          <p:attrName>style.visibility</p:attrName>
                                        </p:attrNameLst>
                                      </p:cBhvr>
                                      <p:to>
                                        <p:strVal val="hidden"/>
                                      </p:to>
                                    </p:set>
                                  </p:childTnLst>
                                </p:cTn>
                              </p:par>
                              <p:par>
                                <p:cTn id="67" presetID="53" presetClass="entr" presetSubtype="16" fill="hold" grpId="0" nodeType="withEffect">
                                  <p:stCondLst>
                                    <p:cond delay="400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p:val>
                                            <p:fltVal val="0"/>
                                          </p:val>
                                        </p:tav>
                                        <p:tav tm="100000">
                                          <p:val>
                                            <p:strVal val="#ppt_w"/>
                                          </p:val>
                                        </p:tav>
                                      </p:tavLst>
                                    </p:anim>
                                    <p:anim calcmode="lin" valueType="num">
                                      <p:cBhvr>
                                        <p:cTn id="70" dur="2000" fill="hold"/>
                                        <p:tgtEl>
                                          <p:spTgt spid="11"/>
                                        </p:tgtEl>
                                        <p:attrNameLst>
                                          <p:attrName>ppt_h</p:attrName>
                                        </p:attrNameLst>
                                      </p:cBhvr>
                                      <p:tavLst>
                                        <p:tav tm="0">
                                          <p:val>
                                            <p:fltVal val="0"/>
                                          </p:val>
                                        </p:tav>
                                        <p:tav tm="100000">
                                          <p:val>
                                            <p:strVal val="#ppt_h"/>
                                          </p:val>
                                        </p:tav>
                                      </p:tavLst>
                                    </p:anim>
                                    <p:animEffect transition="in" filter="fade">
                                      <p:cBhvr>
                                        <p:cTn id="71" dur="2000"/>
                                        <p:tgtEl>
                                          <p:spTgt spid="11"/>
                                        </p:tgtEl>
                                      </p:cBhvr>
                                    </p:animEffect>
                                  </p:childTnLst>
                                </p:cTn>
                              </p:par>
                            </p:childTnLst>
                          </p:cTn>
                        </p:par>
                        <p:par>
                          <p:cTn id="72" fill="hold">
                            <p:stCondLst>
                              <p:cond delay="61000"/>
                            </p:stCondLst>
                            <p:childTnLst>
                              <p:par>
                                <p:cTn id="73" presetID="31" presetClass="exit" presetSubtype="0" fill="hold" grpId="1" nodeType="afterEffect">
                                  <p:stCondLst>
                                    <p:cond delay="4000"/>
                                  </p:stCondLst>
                                  <p:childTnLst>
                                    <p:anim calcmode="lin" valueType="num">
                                      <p:cBhvr>
                                        <p:cTn id="74" dur="2000"/>
                                        <p:tgtEl>
                                          <p:spTgt spid="11"/>
                                        </p:tgtEl>
                                        <p:attrNameLst>
                                          <p:attrName>ppt_w</p:attrName>
                                        </p:attrNameLst>
                                      </p:cBhvr>
                                      <p:tavLst>
                                        <p:tav tm="0">
                                          <p:val>
                                            <p:strVal val="ppt_w"/>
                                          </p:val>
                                        </p:tav>
                                        <p:tav tm="100000">
                                          <p:val>
                                            <p:fltVal val="0"/>
                                          </p:val>
                                        </p:tav>
                                      </p:tavLst>
                                    </p:anim>
                                    <p:anim calcmode="lin" valueType="num">
                                      <p:cBhvr>
                                        <p:cTn id="75" dur="2000"/>
                                        <p:tgtEl>
                                          <p:spTgt spid="11"/>
                                        </p:tgtEl>
                                        <p:attrNameLst>
                                          <p:attrName>ppt_h</p:attrName>
                                        </p:attrNameLst>
                                      </p:cBhvr>
                                      <p:tavLst>
                                        <p:tav tm="0">
                                          <p:val>
                                            <p:strVal val="ppt_h"/>
                                          </p:val>
                                        </p:tav>
                                        <p:tav tm="100000">
                                          <p:val>
                                            <p:fltVal val="0"/>
                                          </p:val>
                                        </p:tav>
                                      </p:tavLst>
                                    </p:anim>
                                    <p:anim calcmode="lin" valueType="num">
                                      <p:cBhvr>
                                        <p:cTn id="76" dur="2000"/>
                                        <p:tgtEl>
                                          <p:spTgt spid="11"/>
                                        </p:tgtEl>
                                        <p:attrNameLst>
                                          <p:attrName>style.rotation</p:attrName>
                                        </p:attrNameLst>
                                      </p:cBhvr>
                                      <p:tavLst>
                                        <p:tav tm="0">
                                          <p:val>
                                            <p:fltVal val="0"/>
                                          </p:val>
                                        </p:tav>
                                        <p:tav tm="100000">
                                          <p:val>
                                            <p:fltVal val="90"/>
                                          </p:val>
                                        </p:tav>
                                      </p:tavLst>
                                    </p:anim>
                                    <p:animEffect transition="out" filter="fade">
                                      <p:cBhvr>
                                        <p:cTn id="77" dur="2000"/>
                                        <p:tgtEl>
                                          <p:spTgt spid="11"/>
                                        </p:tgtEl>
                                      </p:cBhvr>
                                    </p:animEffect>
                                    <p:set>
                                      <p:cBhvr>
                                        <p:cTn id="78" dur="1" fill="hold">
                                          <p:stCondLst>
                                            <p:cond delay="1999"/>
                                          </p:stCondLst>
                                        </p:cTn>
                                        <p:tgtEl>
                                          <p:spTgt spid="11"/>
                                        </p:tgtEl>
                                        <p:attrNameLst>
                                          <p:attrName>style.visibility</p:attrName>
                                        </p:attrNameLst>
                                      </p:cBhvr>
                                      <p:to>
                                        <p:strVal val="hidden"/>
                                      </p:to>
                                    </p:set>
                                  </p:childTnLst>
                                </p:cTn>
                              </p:par>
                              <p:par>
                                <p:cTn id="79" presetID="53" presetClass="entr" presetSubtype="16" fill="hold" grpId="0" nodeType="withEffect">
                                  <p:stCondLst>
                                    <p:cond delay="4000"/>
                                  </p:stCondLst>
                                  <p:childTnLst>
                                    <p:set>
                                      <p:cBhvr>
                                        <p:cTn id="80" dur="1" fill="hold">
                                          <p:stCondLst>
                                            <p:cond delay="0"/>
                                          </p:stCondLst>
                                        </p:cTn>
                                        <p:tgtEl>
                                          <p:spTgt spid="12"/>
                                        </p:tgtEl>
                                        <p:attrNameLst>
                                          <p:attrName>style.visibility</p:attrName>
                                        </p:attrNameLst>
                                      </p:cBhvr>
                                      <p:to>
                                        <p:strVal val="visible"/>
                                      </p:to>
                                    </p:set>
                                    <p:anim calcmode="lin" valueType="num">
                                      <p:cBhvr>
                                        <p:cTn id="81" dur="2000" fill="hold"/>
                                        <p:tgtEl>
                                          <p:spTgt spid="12"/>
                                        </p:tgtEl>
                                        <p:attrNameLst>
                                          <p:attrName>ppt_w</p:attrName>
                                        </p:attrNameLst>
                                      </p:cBhvr>
                                      <p:tavLst>
                                        <p:tav tm="0">
                                          <p:val>
                                            <p:fltVal val="0"/>
                                          </p:val>
                                        </p:tav>
                                        <p:tav tm="100000">
                                          <p:val>
                                            <p:strVal val="#ppt_w"/>
                                          </p:val>
                                        </p:tav>
                                      </p:tavLst>
                                    </p:anim>
                                    <p:anim calcmode="lin" valueType="num">
                                      <p:cBhvr>
                                        <p:cTn id="82" dur="2000" fill="hold"/>
                                        <p:tgtEl>
                                          <p:spTgt spid="12"/>
                                        </p:tgtEl>
                                        <p:attrNameLst>
                                          <p:attrName>ppt_h</p:attrName>
                                        </p:attrNameLst>
                                      </p:cBhvr>
                                      <p:tavLst>
                                        <p:tav tm="0">
                                          <p:val>
                                            <p:fltVal val="0"/>
                                          </p:val>
                                        </p:tav>
                                        <p:tav tm="100000">
                                          <p:val>
                                            <p:strVal val="#ppt_h"/>
                                          </p:val>
                                        </p:tav>
                                      </p:tavLst>
                                    </p:anim>
                                    <p:animEffect transition="in" filter="fade">
                                      <p:cBhvr>
                                        <p:cTn id="83" dur="2000"/>
                                        <p:tgtEl>
                                          <p:spTgt spid="12"/>
                                        </p:tgtEl>
                                      </p:cBhvr>
                                    </p:animEffect>
                                  </p:childTnLst>
                                </p:cTn>
                              </p:par>
                            </p:childTnLst>
                          </p:cTn>
                        </p:par>
                        <p:par>
                          <p:cTn id="84" fill="hold">
                            <p:stCondLst>
                              <p:cond delay="67000"/>
                            </p:stCondLst>
                            <p:childTnLst>
                              <p:par>
                                <p:cTn id="85" presetID="31" presetClass="exit" presetSubtype="0" fill="hold" grpId="1" nodeType="afterEffect">
                                  <p:stCondLst>
                                    <p:cond delay="4000"/>
                                  </p:stCondLst>
                                  <p:childTnLst>
                                    <p:anim calcmode="lin" valueType="num">
                                      <p:cBhvr>
                                        <p:cTn id="86" dur="2000"/>
                                        <p:tgtEl>
                                          <p:spTgt spid="12"/>
                                        </p:tgtEl>
                                        <p:attrNameLst>
                                          <p:attrName>ppt_w</p:attrName>
                                        </p:attrNameLst>
                                      </p:cBhvr>
                                      <p:tavLst>
                                        <p:tav tm="0">
                                          <p:val>
                                            <p:strVal val="ppt_w"/>
                                          </p:val>
                                        </p:tav>
                                        <p:tav tm="100000">
                                          <p:val>
                                            <p:fltVal val="0"/>
                                          </p:val>
                                        </p:tav>
                                      </p:tavLst>
                                    </p:anim>
                                    <p:anim calcmode="lin" valueType="num">
                                      <p:cBhvr>
                                        <p:cTn id="87" dur="2000"/>
                                        <p:tgtEl>
                                          <p:spTgt spid="12"/>
                                        </p:tgtEl>
                                        <p:attrNameLst>
                                          <p:attrName>ppt_h</p:attrName>
                                        </p:attrNameLst>
                                      </p:cBhvr>
                                      <p:tavLst>
                                        <p:tav tm="0">
                                          <p:val>
                                            <p:strVal val="ppt_h"/>
                                          </p:val>
                                        </p:tav>
                                        <p:tav tm="100000">
                                          <p:val>
                                            <p:fltVal val="0"/>
                                          </p:val>
                                        </p:tav>
                                      </p:tavLst>
                                    </p:anim>
                                    <p:anim calcmode="lin" valueType="num">
                                      <p:cBhvr>
                                        <p:cTn id="88" dur="2000"/>
                                        <p:tgtEl>
                                          <p:spTgt spid="12"/>
                                        </p:tgtEl>
                                        <p:attrNameLst>
                                          <p:attrName>style.rotation</p:attrName>
                                        </p:attrNameLst>
                                      </p:cBhvr>
                                      <p:tavLst>
                                        <p:tav tm="0">
                                          <p:val>
                                            <p:fltVal val="0"/>
                                          </p:val>
                                        </p:tav>
                                        <p:tav tm="100000">
                                          <p:val>
                                            <p:fltVal val="90"/>
                                          </p:val>
                                        </p:tav>
                                      </p:tavLst>
                                    </p:anim>
                                    <p:animEffect transition="out" filter="fade">
                                      <p:cBhvr>
                                        <p:cTn id="89" dur="2000"/>
                                        <p:tgtEl>
                                          <p:spTgt spid="12"/>
                                        </p:tgtEl>
                                      </p:cBhvr>
                                    </p:animEffect>
                                    <p:set>
                                      <p:cBhvr>
                                        <p:cTn id="90" dur="1" fill="hold">
                                          <p:stCondLst>
                                            <p:cond delay="1999"/>
                                          </p:stCondLst>
                                        </p:cTn>
                                        <p:tgtEl>
                                          <p:spTgt spid="12"/>
                                        </p:tgtEl>
                                        <p:attrNameLst>
                                          <p:attrName>style.visibility</p:attrName>
                                        </p:attrNameLst>
                                      </p:cBhvr>
                                      <p:to>
                                        <p:strVal val="hidden"/>
                                      </p:to>
                                    </p:set>
                                  </p:childTnLst>
                                </p:cTn>
                              </p:par>
                              <p:par>
                                <p:cTn id="91" presetID="53" presetClass="entr" presetSubtype="16" fill="hold" grpId="0" nodeType="withEffect">
                                  <p:stCondLst>
                                    <p:cond delay="4000"/>
                                  </p:stCondLst>
                                  <p:childTnLst>
                                    <p:set>
                                      <p:cBhvr>
                                        <p:cTn id="92" dur="1" fill="hold">
                                          <p:stCondLst>
                                            <p:cond delay="0"/>
                                          </p:stCondLst>
                                        </p:cTn>
                                        <p:tgtEl>
                                          <p:spTgt spid="13"/>
                                        </p:tgtEl>
                                        <p:attrNameLst>
                                          <p:attrName>style.visibility</p:attrName>
                                        </p:attrNameLst>
                                      </p:cBhvr>
                                      <p:to>
                                        <p:strVal val="visible"/>
                                      </p:to>
                                    </p:set>
                                    <p:anim calcmode="lin" valueType="num">
                                      <p:cBhvr>
                                        <p:cTn id="93" dur="2000" fill="hold"/>
                                        <p:tgtEl>
                                          <p:spTgt spid="13"/>
                                        </p:tgtEl>
                                        <p:attrNameLst>
                                          <p:attrName>ppt_w</p:attrName>
                                        </p:attrNameLst>
                                      </p:cBhvr>
                                      <p:tavLst>
                                        <p:tav tm="0">
                                          <p:val>
                                            <p:fltVal val="0"/>
                                          </p:val>
                                        </p:tav>
                                        <p:tav tm="100000">
                                          <p:val>
                                            <p:strVal val="#ppt_w"/>
                                          </p:val>
                                        </p:tav>
                                      </p:tavLst>
                                    </p:anim>
                                    <p:anim calcmode="lin" valueType="num">
                                      <p:cBhvr>
                                        <p:cTn id="94" dur="2000" fill="hold"/>
                                        <p:tgtEl>
                                          <p:spTgt spid="13"/>
                                        </p:tgtEl>
                                        <p:attrNameLst>
                                          <p:attrName>ppt_h</p:attrName>
                                        </p:attrNameLst>
                                      </p:cBhvr>
                                      <p:tavLst>
                                        <p:tav tm="0">
                                          <p:val>
                                            <p:fltVal val="0"/>
                                          </p:val>
                                        </p:tav>
                                        <p:tav tm="100000">
                                          <p:val>
                                            <p:strVal val="#ppt_h"/>
                                          </p:val>
                                        </p:tav>
                                      </p:tavLst>
                                    </p:anim>
                                    <p:animEffect transition="in" filter="fade">
                                      <p:cBhvr>
                                        <p:cTn id="95" dur="2000"/>
                                        <p:tgtEl>
                                          <p:spTgt spid="13"/>
                                        </p:tgtEl>
                                      </p:cBhvr>
                                    </p:animEffect>
                                  </p:childTnLst>
                                </p:cTn>
                              </p:par>
                            </p:childTnLst>
                          </p:cTn>
                        </p:par>
                        <p:par>
                          <p:cTn id="96" fill="hold">
                            <p:stCondLst>
                              <p:cond delay="73000"/>
                            </p:stCondLst>
                            <p:childTnLst>
                              <p:par>
                                <p:cTn id="97" presetID="31" presetClass="exit" presetSubtype="0" fill="hold" grpId="1" nodeType="afterEffect">
                                  <p:stCondLst>
                                    <p:cond delay="4000"/>
                                  </p:stCondLst>
                                  <p:childTnLst>
                                    <p:anim calcmode="lin" valueType="num">
                                      <p:cBhvr>
                                        <p:cTn id="98" dur="2000"/>
                                        <p:tgtEl>
                                          <p:spTgt spid="13"/>
                                        </p:tgtEl>
                                        <p:attrNameLst>
                                          <p:attrName>ppt_w</p:attrName>
                                        </p:attrNameLst>
                                      </p:cBhvr>
                                      <p:tavLst>
                                        <p:tav tm="0">
                                          <p:val>
                                            <p:strVal val="ppt_w"/>
                                          </p:val>
                                        </p:tav>
                                        <p:tav tm="100000">
                                          <p:val>
                                            <p:fltVal val="0"/>
                                          </p:val>
                                        </p:tav>
                                      </p:tavLst>
                                    </p:anim>
                                    <p:anim calcmode="lin" valueType="num">
                                      <p:cBhvr>
                                        <p:cTn id="99" dur="2000"/>
                                        <p:tgtEl>
                                          <p:spTgt spid="13"/>
                                        </p:tgtEl>
                                        <p:attrNameLst>
                                          <p:attrName>ppt_h</p:attrName>
                                        </p:attrNameLst>
                                      </p:cBhvr>
                                      <p:tavLst>
                                        <p:tav tm="0">
                                          <p:val>
                                            <p:strVal val="ppt_h"/>
                                          </p:val>
                                        </p:tav>
                                        <p:tav tm="100000">
                                          <p:val>
                                            <p:fltVal val="0"/>
                                          </p:val>
                                        </p:tav>
                                      </p:tavLst>
                                    </p:anim>
                                    <p:anim calcmode="lin" valueType="num">
                                      <p:cBhvr>
                                        <p:cTn id="100" dur="2000"/>
                                        <p:tgtEl>
                                          <p:spTgt spid="13"/>
                                        </p:tgtEl>
                                        <p:attrNameLst>
                                          <p:attrName>style.rotation</p:attrName>
                                        </p:attrNameLst>
                                      </p:cBhvr>
                                      <p:tavLst>
                                        <p:tav tm="0">
                                          <p:val>
                                            <p:fltVal val="0"/>
                                          </p:val>
                                        </p:tav>
                                        <p:tav tm="100000">
                                          <p:val>
                                            <p:fltVal val="90"/>
                                          </p:val>
                                        </p:tav>
                                      </p:tavLst>
                                    </p:anim>
                                    <p:animEffect transition="out" filter="fade">
                                      <p:cBhvr>
                                        <p:cTn id="101" dur="2000"/>
                                        <p:tgtEl>
                                          <p:spTgt spid="13"/>
                                        </p:tgtEl>
                                      </p:cBhvr>
                                    </p:animEffect>
                                    <p:set>
                                      <p:cBhvr>
                                        <p:cTn id="102" dur="1" fill="hold">
                                          <p:stCondLst>
                                            <p:cond delay="1999"/>
                                          </p:stCondLst>
                                        </p:cTn>
                                        <p:tgtEl>
                                          <p:spTgt spid="13"/>
                                        </p:tgtEl>
                                        <p:attrNameLst>
                                          <p:attrName>style.visibility</p:attrName>
                                        </p:attrNameLst>
                                      </p:cBhvr>
                                      <p:to>
                                        <p:strVal val="hidden"/>
                                      </p:to>
                                    </p:set>
                                  </p:childTnLst>
                                </p:cTn>
                              </p:par>
                              <p:par>
                                <p:cTn id="103" presetID="53" presetClass="entr" presetSubtype="16" fill="hold" grpId="0" nodeType="withEffect">
                                  <p:stCondLst>
                                    <p:cond delay="4000"/>
                                  </p:stCondLst>
                                  <p:childTnLst>
                                    <p:set>
                                      <p:cBhvr>
                                        <p:cTn id="104" dur="1" fill="hold">
                                          <p:stCondLst>
                                            <p:cond delay="0"/>
                                          </p:stCondLst>
                                        </p:cTn>
                                        <p:tgtEl>
                                          <p:spTgt spid="14"/>
                                        </p:tgtEl>
                                        <p:attrNameLst>
                                          <p:attrName>style.visibility</p:attrName>
                                        </p:attrNameLst>
                                      </p:cBhvr>
                                      <p:to>
                                        <p:strVal val="visible"/>
                                      </p:to>
                                    </p:set>
                                    <p:anim calcmode="lin" valueType="num">
                                      <p:cBhvr>
                                        <p:cTn id="105" dur="2000" fill="hold"/>
                                        <p:tgtEl>
                                          <p:spTgt spid="14"/>
                                        </p:tgtEl>
                                        <p:attrNameLst>
                                          <p:attrName>ppt_w</p:attrName>
                                        </p:attrNameLst>
                                      </p:cBhvr>
                                      <p:tavLst>
                                        <p:tav tm="0">
                                          <p:val>
                                            <p:fltVal val="0"/>
                                          </p:val>
                                        </p:tav>
                                        <p:tav tm="100000">
                                          <p:val>
                                            <p:strVal val="#ppt_w"/>
                                          </p:val>
                                        </p:tav>
                                      </p:tavLst>
                                    </p:anim>
                                    <p:anim calcmode="lin" valueType="num">
                                      <p:cBhvr>
                                        <p:cTn id="106" dur="2000" fill="hold"/>
                                        <p:tgtEl>
                                          <p:spTgt spid="14"/>
                                        </p:tgtEl>
                                        <p:attrNameLst>
                                          <p:attrName>ppt_h</p:attrName>
                                        </p:attrNameLst>
                                      </p:cBhvr>
                                      <p:tavLst>
                                        <p:tav tm="0">
                                          <p:val>
                                            <p:fltVal val="0"/>
                                          </p:val>
                                        </p:tav>
                                        <p:tav tm="100000">
                                          <p:val>
                                            <p:strVal val="#ppt_h"/>
                                          </p:val>
                                        </p:tav>
                                      </p:tavLst>
                                    </p:anim>
                                    <p:animEffect transition="in" filter="fade">
                                      <p:cBhvr>
                                        <p:cTn id="107" dur="2000"/>
                                        <p:tgtEl>
                                          <p:spTgt spid="14"/>
                                        </p:tgtEl>
                                      </p:cBhvr>
                                    </p:animEffect>
                                  </p:childTnLst>
                                </p:cTn>
                              </p:par>
                            </p:childTnLst>
                          </p:cTn>
                        </p:par>
                        <p:par>
                          <p:cTn id="108" fill="hold">
                            <p:stCondLst>
                              <p:cond delay="79000"/>
                            </p:stCondLst>
                            <p:childTnLst>
                              <p:par>
                                <p:cTn id="109" presetID="31" presetClass="exit" presetSubtype="0" fill="hold" grpId="1" nodeType="afterEffect">
                                  <p:stCondLst>
                                    <p:cond delay="4000"/>
                                  </p:stCondLst>
                                  <p:childTnLst>
                                    <p:anim calcmode="lin" valueType="num">
                                      <p:cBhvr>
                                        <p:cTn id="110" dur="2000"/>
                                        <p:tgtEl>
                                          <p:spTgt spid="14"/>
                                        </p:tgtEl>
                                        <p:attrNameLst>
                                          <p:attrName>ppt_w</p:attrName>
                                        </p:attrNameLst>
                                      </p:cBhvr>
                                      <p:tavLst>
                                        <p:tav tm="0">
                                          <p:val>
                                            <p:strVal val="ppt_w"/>
                                          </p:val>
                                        </p:tav>
                                        <p:tav tm="100000">
                                          <p:val>
                                            <p:fltVal val="0"/>
                                          </p:val>
                                        </p:tav>
                                      </p:tavLst>
                                    </p:anim>
                                    <p:anim calcmode="lin" valueType="num">
                                      <p:cBhvr>
                                        <p:cTn id="111" dur="2000"/>
                                        <p:tgtEl>
                                          <p:spTgt spid="14"/>
                                        </p:tgtEl>
                                        <p:attrNameLst>
                                          <p:attrName>ppt_h</p:attrName>
                                        </p:attrNameLst>
                                      </p:cBhvr>
                                      <p:tavLst>
                                        <p:tav tm="0">
                                          <p:val>
                                            <p:strVal val="ppt_h"/>
                                          </p:val>
                                        </p:tav>
                                        <p:tav tm="100000">
                                          <p:val>
                                            <p:fltVal val="0"/>
                                          </p:val>
                                        </p:tav>
                                      </p:tavLst>
                                    </p:anim>
                                    <p:anim calcmode="lin" valueType="num">
                                      <p:cBhvr>
                                        <p:cTn id="112" dur="2000"/>
                                        <p:tgtEl>
                                          <p:spTgt spid="14"/>
                                        </p:tgtEl>
                                        <p:attrNameLst>
                                          <p:attrName>style.rotation</p:attrName>
                                        </p:attrNameLst>
                                      </p:cBhvr>
                                      <p:tavLst>
                                        <p:tav tm="0">
                                          <p:val>
                                            <p:fltVal val="0"/>
                                          </p:val>
                                        </p:tav>
                                        <p:tav tm="100000">
                                          <p:val>
                                            <p:fltVal val="90"/>
                                          </p:val>
                                        </p:tav>
                                      </p:tavLst>
                                    </p:anim>
                                    <p:animEffect transition="out" filter="fade">
                                      <p:cBhvr>
                                        <p:cTn id="113" dur="2000"/>
                                        <p:tgtEl>
                                          <p:spTgt spid="14"/>
                                        </p:tgtEl>
                                      </p:cBhvr>
                                    </p:animEffect>
                                    <p:set>
                                      <p:cBhvr>
                                        <p:cTn id="114" dur="1" fill="hold">
                                          <p:stCondLst>
                                            <p:cond delay="1999"/>
                                          </p:stCondLst>
                                        </p:cTn>
                                        <p:tgtEl>
                                          <p:spTgt spid="14"/>
                                        </p:tgtEl>
                                        <p:attrNameLst>
                                          <p:attrName>style.visibility</p:attrName>
                                        </p:attrNameLst>
                                      </p:cBhvr>
                                      <p:to>
                                        <p:strVal val="hidden"/>
                                      </p:to>
                                    </p:set>
                                  </p:childTnLst>
                                </p:cTn>
                              </p:par>
                              <p:par>
                                <p:cTn id="115" presetID="53" presetClass="entr" presetSubtype="16" fill="hold" grpId="0" nodeType="withEffect">
                                  <p:stCondLst>
                                    <p:cond delay="4000"/>
                                  </p:stCondLst>
                                  <p:childTnLst>
                                    <p:set>
                                      <p:cBhvr>
                                        <p:cTn id="116" dur="1" fill="hold">
                                          <p:stCondLst>
                                            <p:cond delay="0"/>
                                          </p:stCondLst>
                                        </p:cTn>
                                        <p:tgtEl>
                                          <p:spTgt spid="15"/>
                                        </p:tgtEl>
                                        <p:attrNameLst>
                                          <p:attrName>style.visibility</p:attrName>
                                        </p:attrNameLst>
                                      </p:cBhvr>
                                      <p:to>
                                        <p:strVal val="visible"/>
                                      </p:to>
                                    </p:set>
                                    <p:anim calcmode="lin" valueType="num">
                                      <p:cBhvr>
                                        <p:cTn id="117" dur="2000" fill="hold"/>
                                        <p:tgtEl>
                                          <p:spTgt spid="15"/>
                                        </p:tgtEl>
                                        <p:attrNameLst>
                                          <p:attrName>ppt_w</p:attrName>
                                        </p:attrNameLst>
                                      </p:cBhvr>
                                      <p:tavLst>
                                        <p:tav tm="0">
                                          <p:val>
                                            <p:fltVal val="0"/>
                                          </p:val>
                                        </p:tav>
                                        <p:tav tm="100000">
                                          <p:val>
                                            <p:strVal val="#ppt_w"/>
                                          </p:val>
                                        </p:tav>
                                      </p:tavLst>
                                    </p:anim>
                                    <p:anim calcmode="lin" valueType="num">
                                      <p:cBhvr>
                                        <p:cTn id="118" dur="2000" fill="hold"/>
                                        <p:tgtEl>
                                          <p:spTgt spid="15"/>
                                        </p:tgtEl>
                                        <p:attrNameLst>
                                          <p:attrName>ppt_h</p:attrName>
                                        </p:attrNameLst>
                                      </p:cBhvr>
                                      <p:tavLst>
                                        <p:tav tm="0">
                                          <p:val>
                                            <p:fltVal val="0"/>
                                          </p:val>
                                        </p:tav>
                                        <p:tav tm="100000">
                                          <p:val>
                                            <p:strVal val="#ppt_h"/>
                                          </p:val>
                                        </p:tav>
                                      </p:tavLst>
                                    </p:anim>
                                    <p:animEffect transition="in" filter="fade">
                                      <p:cBhvr>
                                        <p:cTn id="119" dur="2000"/>
                                        <p:tgtEl>
                                          <p:spTgt spid="15"/>
                                        </p:tgtEl>
                                      </p:cBhvr>
                                    </p:animEffect>
                                  </p:childTnLst>
                                </p:cTn>
                              </p:par>
                            </p:childTnLst>
                          </p:cTn>
                        </p:par>
                        <p:par>
                          <p:cTn id="120" fill="hold">
                            <p:stCondLst>
                              <p:cond delay="85000"/>
                            </p:stCondLst>
                            <p:childTnLst>
                              <p:par>
                                <p:cTn id="121" presetID="31" presetClass="exit" presetSubtype="0" fill="hold" grpId="1" nodeType="afterEffect">
                                  <p:stCondLst>
                                    <p:cond delay="4000"/>
                                  </p:stCondLst>
                                  <p:childTnLst>
                                    <p:anim calcmode="lin" valueType="num">
                                      <p:cBhvr>
                                        <p:cTn id="122" dur="2000"/>
                                        <p:tgtEl>
                                          <p:spTgt spid="15"/>
                                        </p:tgtEl>
                                        <p:attrNameLst>
                                          <p:attrName>ppt_w</p:attrName>
                                        </p:attrNameLst>
                                      </p:cBhvr>
                                      <p:tavLst>
                                        <p:tav tm="0">
                                          <p:val>
                                            <p:strVal val="ppt_w"/>
                                          </p:val>
                                        </p:tav>
                                        <p:tav tm="100000">
                                          <p:val>
                                            <p:fltVal val="0"/>
                                          </p:val>
                                        </p:tav>
                                      </p:tavLst>
                                    </p:anim>
                                    <p:anim calcmode="lin" valueType="num">
                                      <p:cBhvr>
                                        <p:cTn id="123" dur="2000"/>
                                        <p:tgtEl>
                                          <p:spTgt spid="15"/>
                                        </p:tgtEl>
                                        <p:attrNameLst>
                                          <p:attrName>ppt_h</p:attrName>
                                        </p:attrNameLst>
                                      </p:cBhvr>
                                      <p:tavLst>
                                        <p:tav tm="0">
                                          <p:val>
                                            <p:strVal val="ppt_h"/>
                                          </p:val>
                                        </p:tav>
                                        <p:tav tm="100000">
                                          <p:val>
                                            <p:fltVal val="0"/>
                                          </p:val>
                                        </p:tav>
                                      </p:tavLst>
                                    </p:anim>
                                    <p:anim calcmode="lin" valueType="num">
                                      <p:cBhvr>
                                        <p:cTn id="124" dur="2000"/>
                                        <p:tgtEl>
                                          <p:spTgt spid="15"/>
                                        </p:tgtEl>
                                        <p:attrNameLst>
                                          <p:attrName>style.rotation</p:attrName>
                                        </p:attrNameLst>
                                      </p:cBhvr>
                                      <p:tavLst>
                                        <p:tav tm="0">
                                          <p:val>
                                            <p:fltVal val="0"/>
                                          </p:val>
                                        </p:tav>
                                        <p:tav tm="100000">
                                          <p:val>
                                            <p:fltVal val="90"/>
                                          </p:val>
                                        </p:tav>
                                      </p:tavLst>
                                    </p:anim>
                                    <p:animEffect transition="out" filter="fade">
                                      <p:cBhvr>
                                        <p:cTn id="125" dur="2000"/>
                                        <p:tgtEl>
                                          <p:spTgt spid="15"/>
                                        </p:tgtEl>
                                      </p:cBhvr>
                                    </p:animEffect>
                                    <p:set>
                                      <p:cBhvr>
                                        <p:cTn id="126" dur="1" fill="hold">
                                          <p:stCondLst>
                                            <p:cond delay="1999"/>
                                          </p:stCondLst>
                                        </p:cTn>
                                        <p:tgtEl>
                                          <p:spTgt spid="15"/>
                                        </p:tgtEl>
                                        <p:attrNameLst>
                                          <p:attrName>style.visibility</p:attrName>
                                        </p:attrNameLst>
                                      </p:cBhvr>
                                      <p:to>
                                        <p:strVal val="hidden"/>
                                      </p:to>
                                    </p:set>
                                  </p:childTnLst>
                                </p:cTn>
                              </p:par>
                              <p:par>
                                <p:cTn id="127" presetID="6" presetClass="entr" presetSubtype="16" fill="hold" grpId="0" nodeType="withEffect">
                                  <p:stCondLst>
                                    <p:cond delay="4000"/>
                                  </p:stCondLst>
                                  <p:childTnLst>
                                    <p:set>
                                      <p:cBhvr>
                                        <p:cTn id="128" dur="1" fill="hold">
                                          <p:stCondLst>
                                            <p:cond delay="0"/>
                                          </p:stCondLst>
                                        </p:cTn>
                                        <p:tgtEl>
                                          <p:spTgt spid="16"/>
                                        </p:tgtEl>
                                        <p:attrNameLst>
                                          <p:attrName>style.visibility</p:attrName>
                                        </p:attrNameLst>
                                      </p:cBhvr>
                                      <p:to>
                                        <p:strVal val="visible"/>
                                      </p:to>
                                    </p:set>
                                    <p:animEffect transition="in" filter="circle(in)">
                                      <p:cBhvr>
                                        <p:cTn id="129" dur="2000"/>
                                        <p:tgtEl>
                                          <p:spTgt spid="16"/>
                                        </p:tgtEl>
                                      </p:cBhvr>
                                    </p:animEffect>
                                  </p:childTnLst>
                                </p:cTn>
                              </p:par>
                              <p:par>
                                <p:cTn id="130" presetID="6" presetClass="entr" presetSubtype="16" fill="hold" grpId="0" nodeType="withEffect">
                                  <p:stCondLst>
                                    <p:cond delay="4000"/>
                                  </p:stCondLst>
                                  <p:childTnLst>
                                    <p:set>
                                      <p:cBhvr>
                                        <p:cTn id="131" dur="1" fill="hold">
                                          <p:stCondLst>
                                            <p:cond delay="0"/>
                                          </p:stCondLst>
                                        </p:cTn>
                                        <p:tgtEl>
                                          <p:spTgt spid="17"/>
                                        </p:tgtEl>
                                        <p:attrNameLst>
                                          <p:attrName>style.visibility</p:attrName>
                                        </p:attrNameLst>
                                      </p:cBhvr>
                                      <p:to>
                                        <p:strVal val="visible"/>
                                      </p:to>
                                    </p:set>
                                    <p:animEffect transition="in" filter="circle(in)">
                                      <p:cBhvr>
                                        <p:cTn id="132" dur="2000"/>
                                        <p:tgtEl>
                                          <p:spTgt spid="17"/>
                                        </p:tgtEl>
                                      </p:cBhvr>
                                    </p:animEffect>
                                  </p:childTnLst>
                                </p:cTn>
                              </p:par>
                            </p:childTnLst>
                          </p:cTn>
                        </p:par>
                        <p:par>
                          <p:cTn id="133" fill="hold">
                            <p:stCondLst>
                              <p:cond delay="91000"/>
                            </p:stCondLst>
                            <p:childTnLst>
                              <p:par>
                                <p:cTn id="134" presetID="31" presetClass="exit" presetSubtype="0" fill="hold" grpId="1" nodeType="afterEffect">
                                  <p:stCondLst>
                                    <p:cond delay="4000"/>
                                  </p:stCondLst>
                                  <p:childTnLst>
                                    <p:anim calcmode="lin" valueType="num">
                                      <p:cBhvr>
                                        <p:cTn id="135" dur="2000"/>
                                        <p:tgtEl>
                                          <p:spTgt spid="16"/>
                                        </p:tgtEl>
                                        <p:attrNameLst>
                                          <p:attrName>ppt_w</p:attrName>
                                        </p:attrNameLst>
                                      </p:cBhvr>
                                      <p:tavLst>
                                        <p:tav tm="0">
                                          <p:val>
                                            <p:strVal val="ppt_w"/>
                                          </p:val>
                                        </p:tav>
                                        <p:tav tm="100000">
                                          <p:val>
                                            <p:fltVal val="0"/>
                                          </p:val>
                                        </p:tav>
                                      </p:tavLst>
                                    </p:anim>
                                    <p:anim calcmode="lin" valueType="num">
                                      <p:cBhvr>
                                        <p:cTn id="136" dur="2000"/>
                                        <p:tgtEl>
                                          <p:spTgt spid="16"/>
                                        </p:tgtEl>
                                        <p:attrNameLst>
                                          <p:attrName>ppt_h</p:attrName>
                                        </p:attrNameLst>
                                      </p:cBhvr>
                                      <p:tavLst>
                                        <p:tav tm="0">
                                          <p:val>
                                            <p:strVal val="ppt_h"/>
                                          </p:val>
                                        </p:tav>
                                        <p:tav tm="100000">
                                          <p:val>
                                            <p:fltVal val="0"/>
                                          </p:val>
                                        </p:tav>
                                      </p:tavLst>
                                    </p:anim>
                                    <p:anim calcmode="lin" valueType="num">
                                      <p:cBhvr>
                                        <p:cTn id="137" dur="2000"/>
                                        <p:tgtEl>
                                          <p:spTgt spid="16"/>
                                        </p:tgtEl>
                                        <p:attrNameLst>
                                          <p:attrName>style.rotation</p:attrName>
                                        </p:attrNameLst>
                                      </p:cBhvr>
                                      <p:tavLst>
                                        <p:tav tm="0">
                                          <p:val>
                                            <p:fltVal val="0"/>
                                          </p:val>
                                        </p:tav>
                                        <p:tav tm="100000">
                                          <p:val>
                                            <p:fltVal val="90"/>
                                          </p:val>
                                        </p:tav>
                                      </p:tavLst>
                                    </p:anim>
                                    <p:animEffect transition="out" filter="fade">
                                      <p:cBhvr>
                                        <p:cTn id="138" dur="2000"/>
                                        <p:tgtEl>
                                          <p:spTgt spid="16"/>
                                        </p:tgtEl>
                                      </p:cBhvr>
                                    </p:animEffect>
                                    <p:set>
                                      <p:cBhvr>
                                        <p:cTn id="139" dur="1" fill="hold">
                                          <p:stCondLst>
                                            <p:cond delay="1999"/>
                                          </p:stCondLst>
                                        </p:cTn>
                                        <p:tgtEl>
                                          <p:spTgt spid="16"/>
                                        </p:tgtEl>
                                        <p:attrNameLst>
                                          <p:attrName>style.visibility</p:attrName>
                                        </p:attrNameLst>
                                      </p:cBhvr>
                                      <p:to>
                                        <p:strVal val="hidden"/>
                                      </p:to>
                                    </p:set>
                                  </p:childTnLst>
                                </p:cTn>
                              </p:par>
                              <p:par>
                                <p:cTn id="140" presetID="31" presetClass="exit" presetSubtype="0" fill="hold" grpId="1" nodeType="withEffect">
                                  <p:stCondLst>
                                    <p:cond delay="4000"/>
                                  </p:stCondLst>
                                  <p:childTnLst>
                                    <p:anim calcmode="lin" valueType="num">
                                      <p:cBhvr>
                                        <p:cTn id="141" dur="2000"/>
                                        <p:tgtEl>
                                          <p:spTgt spid="17"/>
                                        </p:tgtEl>
                                        <p:attrNameLst>
                                          <p:attrName>ppt_w</p:attrName>
                                        </p:attrNameLst>
                                      </p:cBhvr>
                                      <p:tavLst>
                                        <p:tav tm="0">
                                          <p:val>
                                            <p:strVal val="ppt_w"/>
                                          </p:val>
                                        </p:tav>
                                        <p:tav tm="100000">
                                          <p:val>
                                            <p:fltVal val="0"/>
                                          </p:val>
                                        </p:tav>
                                      </p:tavLst>
                                    </p:anim>
                                    <p:anim calcmode="lin" valueType="num">
                                      <p:cBhvr>
                                        <p:cTn id="142" dur="2000"/>
                                        <p:tgtEl>
                                          <p:spTgt spid="17"/>
                                        </p:tgtEl>
                                        <p:attrNameLst>
                                          <p:attrName>ppt_h</p:attrName>
                                        </p:attrNameLst>
                                      </p:cBhvr>
                                      <p:tavLst>
                                        <p:tav tm="0">
                                          <p:val>
                                            <p:strVal val="ppt_h"/>
                                          </p:val>
                                        </p:tav>
                                        <p:tav tm="100000">
                                          <p:val>
                                            <p:fltVal val="0"/>
                                          </p:val>
                                        </p:tav>
                                      </p:tavLst>
                                    </p:anim>
                                    <p:anim calcmode="lin" valueType="num">
                                      <p:cBhvr>
                                        <p:cTn id="143" dur="2000"/>
                                        <p:tgtEl>
                                          <p:spTgt spid="17"/>
                                        </p:tgtEl>
                                        <p:attrNameLst>
                                          <p:attrName>style.rotation</p:attrName>
                                        </p:attrNameLst>
                                      </p:cBhvr>
                                      <p:tavLst>
                                        <p:tav tm="0">
                                          <p:val>
                                            <p:fltVal val="0"/>
                                          </p:val>
                                        </p:tav>
                                        <p:tav tm="100000">
                                          <p:val>
                                            <p:fltVal val="90"/>
                                          </p:val>
                                        </p:tav>
                                      </p:tavLst>
                                    </p:anim>
                                    <p:animEffect transition="out" filter="fade">
                                      <p:cBhvr>
                                        <p:cTn id="144" dur="2000"/>
                                        <p:tgtEl>
                                          <p:spTgt spid="17"/>
                                        </p:tgtEl>
                                      </p:cBhvr>
                                    </p:animEffect>
                                    <p:set>
                                      <p:cBhvr>
                                        <p:cTn id="145" dur="1" fill="hold">
                                          <p:stCondLst>
                                            <p:cond delay="1999"/>
                                          </p:stCondLst>
                                        </p:cTn>
                                        <p:tgtEl>
                                          <p:spTgt spid="17"/>
                                        </p:tgtEl>
                                        <p:attrNameLst>
                                          <p:attrName>style.visibility</p:attrName>
                                        </p:attrNameLst>
                                      </p:cBhvr>
                                      <p:to>
                                        <p:strVal val="hidden"/>
                                      </p:to>
                                    </p:set>
                                  </p:childTnLst>
                                </p:cTn>
                              </p:par>
                              <p:par>
                                <p:cTn id="146" presetID="53" presetClass="entr" presetSubtype="16" fill="hold" grpId="0" nodeType="withEffect">
                                  <p:stCondLst>
                                    <p:cond delay="4000"/>
                                  </p:stCondLst>
                                  <p:childTnLst>
                                    <p:set>
                                      <p:cBhvr>
                                        <p:cTn id="147" dur="1" fill="hold">
                                          <p:stCondLst>
                                            <p:cond delay="0"/>
                                          </p:stCondLst>
                                        </p:cTn>
                                        <p:tgtEl>
                                          <p:spTgt spid="18"/>
                                        </p:tgtEl>
                                        <p:attrNameLst>
                                          <p:attrName>style.visibility</p:attrName>
                                        </p:attrNameLst>
                                      </p:cBhvr>
                                      <p:to>
                                        <p:strVal val="visible"/>
                                      </p:to>
                                    </p:set>
                                    <p:anim calcmode="lin" valueType="num">
                                      <p:cBhvr>
                                        <p:cTn id="148" dur="2000" fill="hold"/>
                                        <p:tgtEl>
                                          <p:spTgt spid="18"/>
                                        </p:tgtEl>
                                        <p:attrNameLst>
                                          <p:attrName>ppt_w</p:attrName>
                                        </p:attrNameLst>
                                      </p:cBhvr>
                                      <p:tavLst>
                                        <p:tav tm="0">
                                          <p:val>
                                            <p:fltVal val="0"/>
                                          </p:val>
                                        </p:tav>
                                        <p:tav tm="100000">
                                          <p:val>
                                            <p:strVal val="#ppt_w"/>
                                          </p:val>
                                        </p:tav>
                                      </p:tavLst>
                                    </p:anim>
                                    <p:anim calcmode="lin" valueType="num">
                                      <p:cBhvr>
                                        <p:cTn id="149" dur="2000" fill="hold"/>
                                        <p:tgtEl>
                                          <p:spTgt spid="18"/>
                                        </p:tgtEl>
                                        <p:attrNameLst>
                                          <p:attrName>ppt_h</p:attrName>
                                        </p:attrNameLst>
                                      </p:cBhvr>
                                      <p:tavLst>
                                        <p:tav tm="0">
                                          <p:val>
                                            <p:fltVal val="0"/>
                                          </p:val>
                                        </p:tav>
                                        <p:tav tm="100000">
                                          <p:val>
                                            <p:strVal val="#ppt_h"/>
                                          </p:val>
                                        </p:tav>
                                      </p:tavLst>
                                    </p:anim>
                                    <p:animEffect transition="in" filter="fade">
                                      <p:cBhvr>
                                        <p:cTn id="150" dur="2000"/>
                                        <p:tgtEl>
                                          <p:spTgt spid="18"/>
                                        </p:tgtEl>
                                      </p:cBhvr>
                                    </p:animEffect>
                                  </p:childTnLst>
                                </p:cTn>
                              </p:par>
                            </p:childTnLst>
                          </p:cTn>
                        </p:par>
                        <p:par>
                          <p:cTn id="151" fill="hold">
                            <p:stCondLst>
                              <p:cond delay="97000"/>
                            </p:stCondLst>
                            <p:childTnLst>
                              <p:par>
                                <p:cTn id="152" presetID="31" presetClass="exit" presetSubtype="0" fill="hold" grpId="1" nodeType="afterEffect">
                                  <p:stCondLst>
                                    <p:cond delay="4000"/>
                                  </p:stCondLst>
                                  <p:childTnLst>
                                    <p:anim calcmode="lin" valueType="num">
                                      <p:cBhvr>
                                        <p:cTn id="153" dur="2000"/>
                                        <p:tgtEl>
                                          <p:spTgt spid="18"/>
                                        </p:tgtEl>
                                        <p:attrNameLst>
                                          <p:attrName>ppt_w</p:attrName>
                                        </p:attrNameLst>
                                      </p:cBhvr>
                                      <p:tavLst>
                                        <p:tav tm="0">
                                          <p:val>
                                            <p:strVal val="ppt_w"/>
                                          </p:val>
                                        </p:tav>
                                        <p:tav tm="100000">
                                          <p:val>
                                            <p:fltVal val="0"/>
                                          </p:val>
                                        </p:tav>
                                      </p:tavLst>
                                    </p:anim>
                                    <p:anim calcmode="lin" valueType="num">
                                      <p:cBhvr>
                                        <p:cTn id="154" dur="2000"/>
                                        <p:tgtEl>
                                          <p:spTgt spid="18"/>
                                        </p:tgtEl>
                                        <p:attrNameLst>
                                          <p:attrName>ppt_h</p:attrName>
                                        </p:attrNameLst>
                                      </p:cBhvr>
                                      <p:tavLst>
                                        <p:tav tm="0">
                                          <p:val>
                                            <p:strVal val="ppt_h"/>
                                          </p:val>
                                        </p:tav>
                                        <p:tav tm="100000">
                                          <p:val>
                                            <p:fltVal val="0"/>
                                          </p:val>
                                        </p:tav>
                                      </p:tavLst>
                                    </p:anim>
                                    <p:anim calcmode="lin" valueType="num">
                                      <p:cBhvr>
                                        <p:cTn id="155" dur="2000"/>
                                        <p:tgtEl>
                                          <p:spTgt spid="18"/>
                                        </p:tgtEl>
                                        <p:attrNameLst>
                                          <p:attrName>style.rotation</p:attrName>
                                        </p:attrNameLst>
                                      </p:cBhvr>
                                      <p:tavLst>
                                        <p:tav tm="0">
                                          <p:val>
                                            <p:fltVal val="0"/>
                                          </p:val>
                                        </p:tav>
                                        <p:tav tm="100000">
                                          <p:val>
                                            <p:fltVal val="90"/>
                                          </p:val>
                                        </p:tav>
                                      </p:tavLst>
                                    </p:anim>
                                    <p:animEffect transition="out" filter="fade">
                                      <p:cBhvr>
                                        <p:cTn id="156" dur="2000"/>
                                        <p:tgtEl>
                                          <p:spTgt spid="18"/>
                                        </p:tgtEl>
                                      </p:cBhvr>
                                    </p:animEffect>
                                    <p:set>
                                      <p:cBhvr>
                                        <p:cTn id="157" dur="1" fill="hold">
                                          <p:stCondLst>
                                            <p:cond delay="1999"/>
                                          </p:stCondLst>
                                        </p:cTn>
                                        <p:tgtEl>
                                          <p:spTgt spid="18"/>
                                        </p:tgtEl>
                                        <p:attrNameLst>
                                          <p:attrName>style.visibility</p:attrName>
                                        </p:attrNameLst>
                                      </p:cBhvr>
                                      <p:to>
                                        <p:strVal val="hidden"/>
                                      </p:to>
                                    </p:set>
                                  </p:childTnLst>
                                </p:cTn>
                              </p:par>
                              <p:par>
                                <p:cTn id="158" presetID="53" presetClass="entr" presetSubtype="16" fill="hold" grpId="0" nodeType="withEffect">
                                  <p:stCondLst>
                                    <p:cond delay="4000"/>
                                  </p:stCondLst>
                                  <p:childTnLst>
                                    <p:set>
                                      <p:cBhvr>
                                        <p:cTn id="159" dur="1" fill="hold">
                                          <p:stCondLst>
                                            <p:cond delay="0"/>
                                          </p:stCondLst>
                                        </p:cTn>
                                        <p:tgtEl>
                                          <p:spTgt spid="19"/>
                                        </p:tgtEl>
                                        <p:attrNameLst>
                                          <p:attrName>style.visibility</p:attrName>
                                        </p:attrNameLst>
                                      </p:cBhvr>
                                      <p:to>
                                        <p:strVal val="visible"/>
                                      </p:to>
                                    </p:set>
                                    <p:anim calcmode="lin" valueType="num">
                                      <p:cBhvr>
                                        <p:cTn id="160" dur="2000" fill="hold"/>
                                        <p:tgtEl>
                                          <p:spTgt spid="19"/>
                                        </p:tgtEl>
                                        <p:attrNameLst>
                                          <p:attrName>ppt_w</p:attrName>
                                        </p:attrNameLst>
                                      </p:cBhvr>
                                      <p:tavLst>
                                        <p:tav tm="0">
                                          <p:val>
                                            <p:fltVal val="0"/>
                                          </p:val>
                                        </p:tav>
                                        <p:tav tm="100000">
                                          <p:val>
                                            <p:strVal val="#ppt_w"/>
                                          </p:val>
                                        </p:tav>
                                      </p:tavLst>
                                    </p:anim>
                                    <p:anim calcmode="lin" valueType="num">
                                      <p:cBhvr>
                                        <p:cTn id="161" dur="2000" fill="hold"/>
                                        <p:tgtEl>
                                          <p:spTgt spid="19"/>
                                        </p:tgtEl>
                                        <p:attrNameLst>
                                          <p:attrName>ppt_h</p:attrName>
                                        </p:attrNameLst>
                                      </p:cBhvr>
                                      <p:tavLst>
                                        <p:tav tm="0">
                                          <p:val>
                                            <p:fltVal val="0"/>
                                          </p:val>
                                        </p:tav>
                                        <p:tav tm="100000">
                                          <p:val>
                                            <p:strVal val="#ppt_h"/>
                                          </p:val>
                                        </p:tav>
                                      </p:tavLst>
                                    </p:anim>
                                    <p:animEffect transition="in" filter="fade">
                                      <p:cBhvr>
                                        <p:cTn id="162" dur="2000"/>
                                        <p:tgtEl>
                                          <p:spTgt spid="19"/>
                                        </p:tgtEl>
                                      </p:cBhvr>
                                    </p:animEffect>
                                  </p:childTnLst>
                                </p:cTn>
                              </p:par>
                            </p:childTnLst>
                          </p:cTn>
                        </p:par>
                        <p:par>
                          <p:cTn id="163" fill="hold">
                            <p:stCondLst>
                              <p:cond delay="103000"/>
                            </p:stCondLst>
                            <p:childTnLst>
                              <p:par>
                                <p:cTn id="164" presetID="31" presetClass="exit" presetSubtype="0" fill="hold" grpId="1" nodeType="afterEffect">
                                  <p:stCondLst>
                                    <p:cond delay="4000"/>
                                  </p:stCondLst>
                                  <p:childTnLst>
                                    <p:anim calcmode="lin" valueType="num">
                                      <p:cBhvr>
                                        <p:cTn id="165" dur="2000"/>
                                        <p:tgtEl>
                                          <p:spTgt spid="19"/>
                                        </p:tgtEl>
                                        <p:attrNameLst>
                                          <p:attrName>ppt_w</p:attrName>
                                        </p:attrNameLst>
                                      </p:cBhvr>
                                      <p:tavLst>
                                        <p:tav tm="0">
                                          <p:val>
                                            <p:strVal val="ppt_w"/>
                                          </p:val>
                                        </p:tav>
                                        <p:tav tm="100000">
                                          <p:val>
                                            <p:fltVal val="0"/>
                                          </p:val>
                                        </p:tav>
                                      </p:tavLst>
                                    </p:anim>
                                    <p:anim calcmode="lin" valueType="num">
                                      <p:cBhvr>
                                        <p:cTn id="166" dur="2000"/>
                                        <p:tgtEl>
                                          <p:spTgt spid="19"/>
                                        </p:tgtEl>
                                        <p:attrNameLst>
                                          <p:attrName>ppt_h</p:attrName>
                                        </p:attrNameLst>
                                      </p:cBhvr>
                                      <p:tavLst>
                                        <p:tav tm="0">
                                          <p:val>
                                            <p:strVal val="ppt_h"/>
                                          </p:val>
                                        </p:tav>
                                        <p:tav tm="100000">
                                          <p:val>
                                            <p:fltVal val="0"/>
                                          </p:val>
                                        </p:tav>
                                      </p:tavLst>
                                    </p:anim>
                                    <p:anim calcmode="lin" valueType="num">
                                      <p:cBhvr>
                                        <p:cTn id="167" dur="2000"/>
                                        <p:tgtEl>
                                          <p:spTgt spid="19"/>
                                        </p:tgtEl>
                                        <p:attrNameLst>
                                          <p:attrName>style.rotation</p:attrName>
                                        </p:attrNameLst>
                                      </p:cBhvr>
                                      <p:tavLst>
                                        <p:tav tm="0">
                                          <p:val>
                                            <p:fltVal val="0"/>
                                          </p:val>
                                        </p:tav>
                                        <p:tav tm="100000">
                                          <p:val>
                                            <p:fltVal val="90"/>
                                          </p:val>
                                        </p:tav>
                                      </p:tavLst>
                                    </p:anim>
                                    <p:animEffect transition="out" filter="fade">
                                      <p:cBhvr>
                                        <p:cTn id="168" dur="2000"/>
                                        <p:tgtEl>
                                          <p:spTgt spid="19"/>
                                        </p:tgtEl>
                                      </p:cBhvr>
                                    </p:animEffect>
                                    <p:set>
                                      <p:cBhvr>
                                        <p:cTn id="169" dur="1" fill="hold">
                                          <p:stCondLst>
                                            <p:cond delay="1999"/>
                                          </p:stCondLst>
                                        </p:cTn>
                                        <p:tgtEl>
                                          <p:spTgt spid="19"/>
                                        </p:tgtEl>
                                        <p:attrNameLst>
                                          <p:attrName>style.visibility</p:attrName>
                                        </p:attrNameLst>
                                      </p:cBhvr>
                                      <p:to>
                                        <p:strVal val="hidden"/>
                                      </p:to>
                                    </p:set>
                                  </p:childTnLst>
                                </p:cTn>
                              </p:par>
                              <p:par>
                                <p:cTn id="170" presetID="53" presetClass="entr" presetSubtype="16" fill="hold" grpId="0" nodeType="withEffect">
                                  <p:stCondLst>
                                    <p:cond delay="4000"/>
                                  </p:stCondLst>
                                  <p:childTnLst>
                                    <p:set>
                                      <p:cBhvr>
                                        <p:cTn id="171" dur="1" fill="hold">
                                          <p:stCondLst>
                                            <p:cond delay="0"/>
                                          </p:stCondLst>
                                        </p:cTn>
                                        <p:tgtEl>
                                          <p:spTgt spid="20"/>
                                        </p:tgtEl>
                                        <p:attrNameLst>
                                          <p:attrName>style.visibility</p:attrName>
                                        </p:attrNameLst>
                                      </p:cBhvr>
                                      <p:to>
                                        <p:strVal val="visible"/>
                                      </p:to>
                                    </p:set>
                                    <p:anim calcmode="lin" valueType="num">
                                      <p:cBhvr>
                                        <p:cTn id="172" dur="2000" fill="hold"/>
                                        <p:tgtEl>
                                          <p:spTgt spid="20"/>
                                        </p:tgtEl>
                                        <p:attrNameLst>
                                          <p:attrName>ppt_w</p:attrName>
                                        </p:attrNameLst>
                                      </p:cBhvr>
                                      <p:tavLst>
                                        <p:tav tm="0">
                                          <p:val>
                                            <p:fltVal val="0"/>
                                          </p:val>
                                        </p:tav>
                                        <p:tav tm="100000">
                                          <p:val>
                                            <p:strVal val="#ppt_w"/>
                                          </p:val>
                                        </p:tav>
                                      </p:tavLst>
                                    </p:anim>
                                    <p:anim calcmode="lin" valueType="num">
                                      <p:cBhvr>
                                        <p:cTn id="173" dur="2000" fill="hold"/>
                                        <p:tgtEl>
                                          <p:spTgt spid="20"/>
                                        </p:tgtEl>
                                        <p:attrNameLst>
                                          <p:attrName>ppt_h</p:attrName>
                                        </p:attrNameLst>
                                      </p:cBhvr>
                                      <p:tavLst>
                                        <p:tav tm="0">
                                          <p:val>
                                            <p:fltVal val="0"/>
                                          </p:val>
                                        </p:tav>
                                        <p:tav tm="100000">
                                          <p:val>
                                            <p:strVal val="#ppt_h"/>
                                          </p:val>
                                        </p:tav>
                                      </p:tavLst>
                                    </p:anim>
                                    <p:animEffect transition="in" filter="fade">
                                      <p:cBhvr>
                                        <p:cTn id="174" dur="2000"/>
                                        <p:tgtEl>
                                          <p:spTgt spid="20"/>
                                        </p:tgtEl>
                                      </p:cBhvr>
                                    </p:animEffect>
                                  </p:childTnLst>
                                </p:cTn>
                              </p:par>
                            </p:childTnLst>
                          </p:cTn>
                        </p:par>
                        <p:par>
                          <p:cTn id="175" fill="hold">
                            <p:stCondLst>
                              <p:cond delay="109000"/>
                            </p:stCondLst>
                            <p:childTnLst>
                              <p:par>
                                <p:cTn id="176" presetID="31" presetClass="exit" presetSubtype="0" fill="hold" grpId="1" nodeType="afterEffect">
                                  <p:stCondLst>
                                    <p:cond delay="4000"/>
                                  </p:stCondLst>
                                  <p:childTnLst>
                                    <p:anim calcmode="lin" valueType="num">
                                      <p:cBhvr>
                                        <p:cTn id="177" dur="2000"/>
                                        <p:tgtEl>
                                          <p:spTgt spid="20"/>
                                        </p:tgtEl>
                                        <p:attrNameLst>
                                          <p:attrName>ppt_w</p:attrName>
                                        </p:attrNameLst>
                                      </p:cBhvr>
                                      <p:tavLst>
                                        <p:tav tm="0">
                                          <p:val>
                                            <p:strVal val="ppt_w"/>
                                          </p:val>
                                        </p:tav>
                                        <p:tav tm="100000">
                                          <p:val>
                                            <p:fltVal val="0"/>
                                          </p:val>
                                        </p:tav>
                                      </p:tavLst>
                                    </p:anim>
                                    <p:anim calcmode="lin" valueType="num">
                                      <p:cBhvr>
                                        <p:cTn id="178" dur="2000"/>
                                        <p:tgtEl>
                                          <p:spTgt spid="20"/>
                                        </p:tgtEl>
                                        <p:attrNameLst>
                                          <p:attrName>ppt_h</p:attrName>
                                        </p:attrNameLst>
                                      </p:cBhvr>
                                      <p:tavLst>
                                        <p:tav tm="0">
                                          <p:val>
                                            <p:strVal val="ppt_h"/>
                                          </p:val>
                                        </p:tav>
                                        <p:tav tm="100000">
                                          <p:val>
                                            <p:fltVal val="0"/>
                                          </p:val>
                                        </p:tav>
                                      </p:tavLst>
                                    </p:anim>
                                    <p:anim calcmode="lin" valueType="num">
                                      <p:cBhvr>
                                        <p:cTn id="179" dur="2000"/>
                                        <p:tgtEl>
                                          <p:spTgt spid="20"/>
                                        </p:tgtEl>
                                        <p:attrNameLst>
                                          <p:attrName>style.rotation</p:attrName>
                                        </p:attrNameLst>
                                      </p:cBhvr>
                                      <p:tavLst>
                                        <p:tav tm="0">
                                          <p:val>
                                            <p:fltVal val="0"/>
                                          </p:val>
                                        </p:tav>
                                        <p:tav tm="100000">
                                          <p:val>
                                            <p:fltVal val="90"/>
                                          </p:val>
                                        </p:tav>
                                      </p:tavLst>
                                    </p:anim>
                                    <p:animEffect transition="out" filter="fade">
                                      <p:cBhvr>
                                        <p:cTn id="180" dur="2000"/>
                                        <p:tgtEl>
                                          <p:spTgt spid="20"/>
                                        </p:tgtEl>
                                      </p:cBhvr>
                                    </p:animEffect>
                                    <p:set>
                                      <p:cBhvr>
                                        <p:cTn id="181" dur="1" fill="hold">
                                          <p:stCondLst>
                                            <p:cond delay="1999"/>
                                          </p:stCondLst>
                                        </p:cTn>
                                        <p:tgtEl>
                                          <p:spTgt spid="20"/>
                                        </p:tgtEl>
                                        <p:attrNameLst>
                                          <p:attrName>style.visibility</p:attrName>
                                        </p:attrNameLst>
                                      </p:cBhvr>
                                      <p:to>
                                        <p:strVal val="hidden"/>
                                      </p:to>
                                    </p:set>
                                  </p:childTnLst>
                                </p:cTn>
                              </p:par>
                              <p:par>
                                <p:cTn id="182" presetID="53" presetClass="entr" presetSubtype="16" fill="hold" grpId="0" nodeType="withEffect">
                                  <p:stCondLst>
                                    <p:cond delay="4000"/>
                                  </p:stCondLst>
                                  <p:childTnLst>
                                    <p:set>
                                      <p:cBhvr>
                                        <p:cTn id="183" dur="1" fill="hold">
                                          <p:stCondLst>
                                            <p:cond delay="0"/>
                                          </p:stCondLst>
                                        </p:cTn>
                                        <p:tgtEl>
                                          <p:spTgt spid="21"/>
                                        </p:tgtEl>
                                        <p:attrNameLst>
                                          <p:attrName>style.visibility</p:attrName>
                                        </p:attrNameLst>
                                      </p:cBhvr>
                                      <p:to>
                                        <p:strVal val="visible"/>
                                      </p:to>
                                    </p:set>
                                    <p:anim calcmode="lin" valueType="num">
                                      <p:cBhvr>
                                        <p:cTn id="184" dur="2000" fill="hold"/>
                                        <p:tgtEl>
                                          <p:spTgt spid="21"/>
                                        </p:tgtEl>
                                        <p:attrNameLst>
                                          <p:attrName>ppt_w</p:attrName>
                                        </p:attrNameLst>
                                      </p:cBhvr>
                                      <p:tavLst>
                                        <p:tav tm="0">
                                          <p:val>
                                            <p:fltVal val="0"/>
                                          </p:val>
                                        </p:tav>
                                        <p:tav tm="100000">
                                          <p:val>
                                            <p:strVal val="#ppt_w"/>
                                          </p:val>
                                        </p:tav>
                                      </p:tavLst>
                                    </p:anim>
                                    <p:anim calcmode="lin" valueType="num">
                                      <p:cBhvr>
                                        <p:cTn id="185" dur="2000" fill="hold"/>
                                        <p:tgtEl>
                                          <p:spTgt spid="21"/>
                                        </p:tgtEl>
                                        <p:attrNameLst>
                                          <p:attrName>ppt_h</p:attrName>
                                        </p:attrNameLst>
                                      </p:cBhvr>
                                      <p:tavLst>
                                        <p:tav tm="0">
                                          <p:val>
                                            <p:fltVal val="0"/>
                                          </p:val>
                                        </p:tav>
                                        <p:tav tm="100000">
                                          <p:val>
                                            <p:strVal val="#ppt_h"/>
                                          </p:val>
                                        </p:tav>
                                      </p:tavLst>
                                    </p:anim>
                                    <p:animEffect transition="in" filter="fade">
                                      <p:cBhvr>
                                        <p:cTn id="186" dur="2000"/>
                                        <p:tgtEl>
                                          <p:spTgt spid="21"/>
                                        </p:tgtEl>
                                      </p:cBhvr>
                                    </p:animEffect>
                                  </p:childTnLst>
                                </p:cTn>
                              </p:par>
                            </p:childTnLst>
                          </p:cTn>
                        </p:par>
                        <p:par>
                          <p:cTn id="187" fill="hold">
                            <p:stCondLst>
                              <p:cond delay="115000"/>
                            </p:stCondLst>
                            <p:childTnLst>
                              <p:par>
                                <p:cTn id="188" presetID="31" presetClass="exit" presetSubtype="0" fill="hold" grpId="1" nodeType="afterEffect">
                                  <p:stCondLst>
                                    <p:cond delay="4000"/>
                                  </p:stCondLst>
                                  <p:childTnLst>
                                    <p:anim calcmode="lin" valueType="num">
                                      <p:cBhvr>
                                        <p:cTn id="189" dur="2000"/>
                                        <p:tgtEl>
                                          <p:spTgt spid="21"/>
                                        </p:tgtEl>
                                        <p:attrNameLst>
                                          <p:attrName>ppt_w</p:attrName>
                                        </p:attrNameLst>
                                      </p:cBhvr>
                                      <p:tavLst>
                                        <p:tav tm="0">
                                          <p:val>
                                            <p:strVal val="ppt_w"/>
                                          </p:val>
                                        </p:tav>
                                        <p:tav tm="100000">
                                          <p:val>
                                            <p:fltVal val="0"/>
                                          </p:val>
                                        </p:tav>
                                      </p:tavLst>
                                    </p:anim>
                                    <p:anim calcmode="lin" valueType="num">
                                      <p:cBhvr>
                                        <p:cTn id="190" dur="2000"/>
                                        <p:tgtEl>
                                          <p:spTgt spid="21"/>
                                        </p:tgtEl>
                                        <p:attrNameLst>
                                          <p:attrName>ppt_h</p:attrName>
                                        </p:attrNameLst>
                                      </p:cBhvr>
                                      <p:tavLst>
                                        <p:tav tm="0">
                                          <p:val>
                                            <p:strVal val="ppt_h"/>
                                          </p:val>
                                        </p:tav>
                                        <p:tav tm="100000">
                                          <p:val>
                                            <p:fltVal val="0"/>
                                          </p:val>
                                        </p:tav>
                                      </p:tavLst>
                                    </p:anim>
                                    <p:anim calcmode="lin" valueType="num">
                                      <p:cBhvr>
                                        <p:cTn id="191" dur="2000"/>
                                        <p:tgtEl>
                                          <p:spTgt spid="21"/>
                                        </p:tgtEl>
                                        <p:attrNameLst>
                                          <p:attrName>style.rotation</p:attrName>
                                        </p:attrNameLst>
                                      </p:cBhvr>
                                      <p:tavLst>
                                        <p:tav tm="0">
                                          <p:val>
                                            <p:fltVal val="0"/>
                                          </p:val>
                                        </p:tav>
                                        <p:tav tm="100000">
                                          <p:val>
                                            <p:fltVal val="90"/>
                                          </p:val>
                                        </p:tav>
                                      </p:tavLst>
                                    </p:anim>
                                    <p:animEffect transition="out" filter="fade">
                                      <p:cBhvr>
                                        <p:cTn id="192" dur="2000"/>
                                        <p:tgtEl>
                                          <p:spTgt spid="21"/>
                                        </p:tgtEl>
                                      </p:cBhvr>
                                    </p:animEffect>
                                    <p:set>
                                      <p:cBhvr>
                                        <p:cTn id="193" dur="1" fill="hold">
                                          <p:stCondLst>
                                            <p:cond delay="1999"/>
                                          </p:stCondLst>
                                        </p:cTn>
                                        <p:tgtEl>
                                          <p:spTgt spid="21"/>
                                        </p:tgtEl>
                                        <p:attrNameLst>
                                          <p:attrName>style.visibility</p:attrName>
                                        </p:attrNameLst>
                                      </p:cBhvr>
                                      <p:to>
                                        <p:strVal val="hidden"/>
                                      </p:to>
                                    </p:set>
                                  </p:childTnLst>
                                </p:cTn>
                              </p:par>
                              <p:par>
                                <p:cTn id="194" presetID="53" presetClass="entr" presetSubtype="16" fill="hold" grpId="0" nodeType="withEffect">
                                  <p:stCondLst>
                                    <p:cond delay="4000"/>
                                  </p:stCondLst>
                                  <p:childTnLst>
                                    <p:set>
                                      <p:cBhvr>
                                        <p:cTn id="195" dur="1" fill="hold">
                                          <p:stCondLst>
                                            <p:cond delay="0"/>
                                          </p:stCondLst>
                                        </p:cTn>
                                        <p:tgtEl>
                                          <p:spTgt spid="22"/>
                                        </p:tgtEl>
                                        <p:attrNameLst>
                                          <p:attrName>style.visibility</p:attrName>
                                        </p:attrNameLst>
                                      </p:cBhvr>
                                      <p:to>
                                        <p:strVal val="visible"/>
                                      </p:to>
                                    </p:set>
                                    <p:anim calcmode="lin" valueType="num">
                                      <p:cBhvr>
                                        <p:cTn id="196" dur="2000" fill="hold"/>
                                        <p:tgtEl>
                                          <p:spTgt spid="22"/>
                                        </p:tgtEl>
                                        <p:attrNameLst>
                                          <p:attrName>ppt_w</p:attrName>
                                        </p:attrNameLst>
                                      </p:cBhvr>
                                      <p:tavLst>
                                        <p:tav tm="0">
                                          <p:val>
                                            <p:fltVal val="0"/>
                                          </p:val>
                                        </p:tav>
                                        <p:tav tm="100000">
                                          <p:val>
                                            <p:strVal val="#ppt_w"/>
                                          </p:val>
                                        </p:tav>
                                      </p:tavLst>
                                    </p:anim>
                                    <p:anim calcmode="lin" valueType="num">
                                      <p:cBhvr>
                                        <p:cTn id="197" dur="2000" fill="hold"/>
                                        <p:tgtEl>
                                          <p:spTgt spid="22"/>
                                        </p:tgtEl>
                                        <p:attrNameLst>
                                          <p:attrName>ppt_h</p:attrName>
                                        </p:attrNameLst>
                                      </p:cBhvr>
                                      <p:tavLst>
                                        <p:tav tm="0">
                                          <p:val>
                                            <p:fltVal val="0"/>
                                          </p:val>
                                        </p:tav>
                                        <p:tav tm="100000">
                                          <p:val>
                                            <p:strVal val="#ppt_h"/>
                                          </p:val>
                                        </p:tav>
                                      </p:tavLst>
                                    </p:anim>
                                    <p:animEffect transition="in" filter="fade">
                                      <p:cBhvr>
                                        <p:cTn id="198" dur="2000"/>
                                        <p:tgtEl>
                                          <p:spTgt spid="22"/>
                                        </p:tgtEl>
                                      </p:cBhvr>
                                    </p:animEffect>
                                  </p:childTnLst>
                                </p:cTn>
                              </p:par>
                            </p:childTnLst>
                          </p:cTn>
                        </p:par>
                        <p:par>
                          <p:cTn id="199" fill="hold">
                            <p:stCondLst>
                              <p:cond delay="121000"/>
                            </p:stCondLst>
                            <p:childTnLst>
                              <p:par>
                                <p:cTn id="200" presetID="31" presetClass="exit" presetSubtype="0" fill="hold" grpId="1" nodeType="afterEffect">
                                  <p:stCondLst>
                                    <p:cond delay="4000"/>
                                  </p:stCondLst>
                                  <p:childTnLst>
                                    <p:anim calcmode="lin" valueType="num">
                                      <p:cBhvr>
                                        <p:cTn id="201" dur="2000"/>
                                        <p:tgtEl>
                                          <p:spTgt spid="22"/>
                                        </p:tgtEl>
                                        <p:attrNameLst>
                                          <p:attrName>ppt_w</p:attrName>
                                        </p:attrNameLst>
                                      </p:cBhvr>
                                      <p:tavLst>
                                        <p:tav tm="0">
                                          <p:val>
                                            <p:strVal val="ppt_w"/>
                                          </p:val>
                                        </p:tav>
                                        <p:tav tm="100000">
                                          <p:val>
                                            <p:fltVal val="0"/>
                                          </p:val>
                                        </p:tav>
                                      </p:tavLst>
                                    </p:anim>
                                    <p:anim calcmode="lin" valueType="num">
                                      <p:cBhvr>
                                        <p:cTn id="202" dur="2000"/>
                                        <p:tgtEl>
                                          <p:spTgt spid="22"/>
                                        </p:tgtEl>
                                        <p:attrNameLst>
                                          <p:attrName>ppt_h</p:attrName>
                                        </p:attrNameLst>
                                      </p:cBhvr>
                                      <p:tavLst>
                                        <p:tav tm="0">
                                          <p:val>
                                            <p:strVal val="ppt_h"/>
                                          </p:val>
                                        </p:tav>
                                        <p:tav tm="100000">
                                          <p:val>
                                            <p:fltVal val="0"/>
                                          </p:val>
                                        </p:tav>
                                      </p:tavLst>
                                    </p:anim>
                                    <p:anim calcmode="lin" valueType="num">
                                      <p:cBhvr>
                                        <p:cTn id="203" dur="2000"/>
                                        <p:tgtEl>
                                          <p:spTgt spid="22"/>
                                        </p:tgtEl>
                                        <p:attrNameLst>
                                          <p:attrName>style.rotation</p:attrName>
                                        </p:attrNameLst>
                                      </p:cBhvr>
                                      <p:tavLst>
                                        <p:tav tm="0">
                                          <p:val>
                                            <p:fltVal val="0"/>
                                          </p:val>
                                        </p:tav>
                                        <p:tav tm="100000">
                                          <p:val>
                                            <p:fltVal val="90"/>
                                          </p:val>
                                        </p:tav>
                                      </p:tavLst>
                                    </p:anim>
                                    <p:animEffect transition="out" filter="fade">
                                      <p:cBhvr>
                                        <p:cTn id="204" dur="2000"/>
                                        <p:tgtEl>
                                          <p:spTgt spid="22"/>
                                        </p:tgtEl>
                                      </p:cBhvr>
                                    </p:animEffect>
                                    <p:set>
                                      <p:cBhvr>
                                        <p:cTn id="205" dur="1" fill="hold">
                                          <p:stCondLst>
                                            <p:cond delay="1999"/>
                                          </p:stCondLst>
                                        </p:cTn>
                                        <p:tgtEl>
                                          <p:spTgt spid="22"/>
                                        </p:tgtEl>
                                        <p:attrNameLst>
                                          <p:attrName>style.visibility</p:attrName>
                                        </p:attrNameLst>
                                      </p:cBhvr>
                                      <p:to>
                                        <p:strVal val="hidden"/>
                                      </p:to>
                                    </p:set>
                                  </p:childTnLst>
                                </p:cTn>
                              </p:par>
                              <p:par>
                                <p:cTn id="206" presetID="10" presetClass="entr" presetSubtype="0" fill="hold" nodeType="withEffect">
                                  <p:stCondLst>
                                    <p:cond delay="4000"/>
                                  </p:stCondLst>
                                  <p:childTnLst>
                                    <p:set>
                                      <p:cBhvr>
                                        <p:cTn id="207" dur="1" fill="hold">
                                          <p:stCondLst>
                                            <p:cond delay="0"/>
                                          </p:stCondLst>
                                        </p:cTn>
                                        <p:tgtEl>
                                          <p:spTgt spid="24"/>
                                        </p:tgtEl>
                                        <p:attrNameLst>
                                          <p:attrName>style.visibility</p:attrName>
                                        </p:attrNameLst>
                                      </p:cBhvr>
                                      <p:to>
                                        <p:strVal val="visible"/>
                                      </p:to>
                                    </p:set>
                                    <p:animEffect transition="in" filter="fade">
                                      <p:cBhvr>
                                        <p:cTn id="208" dur="3000"/>
                                        <p:tgtEl>
                                          <p:spTgt spid="24"/>
                                        </p:tgtEl>
                                      </p:cBhvr>
                                    </p:animEffect>
                                  </p:childTnLst>
                                </p:cTn>
                              </p:par>
                              <p:par>
                                <p:cTn id="209" presetID="10" presetClass="entr" presetSubtype="0" fill="hold" nodeType="withEffect">
                                  <p:stCondLst>
                                    <p:cond delay="4000"/>
                                  </p:stCondLst>
                                  <p:childTnLst>
                                    <p:set>
                                      <p:cBhvr>
                                        <p:cTn id="210" dur="1" fill="hold">
                                          <p:stCondLst>
                                            <p:cond delay="0"/>
                                          </p:stCondLst>
                                        </p:cTn>
                                        <p:tgtEl>
                                          <p:spTgt spid="23"/>
                                        </p:tgtEl>
                                        <p:attrNameLst>
                                          <p:attrName>style.visibility</p:attrName>
                                        </p:attrNameLst>
                                      </p:cBhvr>
                                      <p:to>
                                        <p:strVal val="visible"/>
                                      </p:to>
                                    </p:set>
                                    <p:animEffect transition="in" filter="fade">
                                      <p:cBhvr>
                                        <p:cTn id="211" dur="3000"/>
                                        <p:tgtEl>
                                          <p:spTgt spid="23"/>
                                        </p:tgtEl>
                                      </p:cBhvr>
                                    </p:animEffect>
                                  </p:childTnLst>
                                </p:cTn>
                              </p:par>
                            </p:childTnLst>
                          </p:cTn>
                        </p:par>
                        <p:par>
                          <p:cTn id="212" fill="hold">
                            <p:stCondLst>
                              <p:cond delay="128000"/>
                            </p:stCondLst>
                            <p:childTnLst>
                              <p:par>
                                <p:cTn id="213" presetID="31" presetClass="exit" presetSubtype="0" fill="hold" nodeType="afterEffect">
                                  <p:stCondLst>
                                    <p:cond delay="4000"/>
                                  </p:stCondLst>
                                  <p:childTnLst>
                                    <p:anim calcmode="lin" valueType="num">
                                      <p:cBhvr>
                                        <p:cTn id="214" dur="2000"/>
                                        <p:tgtEl>
                                          <p:spTgt spid="24"/>
                                        </p:tgtEl>
                                        <p:attrNameLst>
                                          <p:attrName>ppt_w</p:attrName>
                                        </p:attrNameLst>
                                      </p:cBhvr>
                                      <p:tavLst>
                                        <p:tav tm="0">
                                          <p:val>
                                            <p:strVal val="ppt_w"/>
                                          </p:val>
                                        </p:tav>
                                        <p:tav tm="100000">
                                          <p:val>
                                            <p:fltVal val="0"/>
                                          </p:val>
                                        </p:tav>
                                      </p:tavLst>
                                    </p:anim>
                                    <p:anim calcmode="lin" valueType="num">
                                      <p:cBhvr>
                                        <p:cTn id="215" dur="2000"/>
                                        <p:tgtEl>
                                          <p:spTgt spid="24"/>
                                        </p:tgtEl>
                                        <p:attrNameLst>
                                          <p:attrName>ppt_h</p:attrName>
                                        </p:attrNameLst>
                                      </p:cBhvr>
                                      <p:tavLst>
                                        <p:tav tm="0">
                                          <p:val>
                                            <p:strVal val="ppt_h"/>
                                          </p:val>
                                        </p:tav>
                                        <p:tav tm="100000">
                                          <p:val>
                                            <p:fltVal val="0"/>
                                          </p:val>
                                        </p:tav>
                                      </p:tavLst>
                                    </p:anim>
                                    <p:anim calcmode="lin" valueType="num">
                                      <p:cBhvr>
                                        <p:cTn id="216" dur="2000"/>
                                        <p:tgtEl>
                                          <p:spTgt spid="24"/>
                                        </p:tgtEl>
                                        <p:attrNameLst>
                                          <p:attrName>style.rotation</p:attrName>
                                        </p:attrNameLst>
                                      </p:cBhvr>
                                      <p:tavLst>
                                        <p:tav tm="0">
                                          <p:val>
                                            <p:fltVal val="0"/>
                                          </p:val>
                                        </p:tav>
                                        <p:tav tm="100000">
                                          <p:val>
                                            <p:fltVal val="90"/>
                                          </p:val>
                                        </p:tav>
                                      </p:tavLst>
                                    </p:anim>
                                    <p:animEffect transition="out" filter="fade">
                                      <p:cBhvr>
                                        <p:cTn id="217" dur="2000"/>
                                        <p:tgtEl>
                                          <p:spTgt spid="24"/>
                                        </p:tgtEl>
                                      </p:cBhvr>
                                    </p:animEffect>
                                    <p:set>
                                      <p:cBhvr>
                                        <p:cTn id="218" dur="1" fill="hold">
                                          <p:stCondLst>
                                            <p:cond delay="1999"/>
                                          </p:stCondLst>
                                        </p:cTn>
                                        <p:tgtEl>
                                          <p:spTgt spid="24"/>
                                        </p:tgtEl>
                                        <p:attrNameLst>
                                          <p:attrName>style.visibility</p:attrName>
                                        </p:attrNameLst>
                                      </p:cBhvr>
                                      <p:to>
                                        <p:strVal val="hidden"/>
                                      </p:to>
                                    </p:set>
                                  </p:childTnLst>
                                </p:cTn>
                              </p:par>
                              <p:par>
                                <p:cTn id="219" presetID="31" presetClass="exit" presetSubtype="0" fill="hold" nodeType="withEffect">
                                  <p:stCondLst>
                                    <p:cond delay="4000"/>
                                  </p:stCondLst>
                                  <p:childTnLst>
                                    <p:anim calcmode="lin" valueType="num">
                                      <p:cBhvr>
                                        <p:cTn id="220" dur="2000"/>
                                        <p:tgtEl>
                                          <p:spTgt spid="23"/>
                                        </p:tgtEl>
                                        <p:attrNameLst>
                                          <p:attrName>ppt_w</p:attrName>
                                        </p:attrNameLst>
                                      </p:cBhvr>
                                      <p:tavLst>
                                        <p:tav tm="0">
                                          <p:val>
                                            <p:strVal val="ppt_w"/>
                                          </p:val>
                                        </p:tav>
                                        <p:tav tm="100000">
                                          <p:val>
                                            <p:fltVal val="0"/>
                                          </p:val>
                                        </p:tav>
                                      </p:tavLst>
                                    </p:anim>
                                    <p:anim calcmode="lin" valueType="num">
                                      <p:cBhvr>
                                        <p:cTn id="221" dur="2000"/>
                                        <p:tgtEl>
                                          <p:spTgt spid="23"/>
                                        </p:tgtEl>
                                        <p:attrNameLst>
                                          <p:attrName>ppt_h</p:attrName>
                                        </p:attrNameLst>
                                      </p:cBhvr>
                                      <p:tavLst>
                                        <p:tav tm="0">
                                          <p:val>
                                            <p:strVal val="ppt_h"/>
                                          </p:val>
                                        </p:tav>
                                        <p:tav tm="100000">
                                          <p:val>
                                            <p:fltVal val="0"/>
                                          </p:val>
                                        </p:tav>
                                      </p:tavLst>
                                    </p:anim>
                                    <p:anim calcmode="lin" valueType="num">
                                      <p:cBhvr>
                                        <p:cTn id="222" dur="2000"/>
                                        <p:tgtEl>
                                          <p:spTgt spid="23"/>
                                        </p:tgtEl>
                                        <p:attrNameLst>
                                          <p:attrName>style.rotation</p:attrName>
                                        </p:attrNameLst>
                                      </p:cBhvr>
                                      <p:tavLst>
                                        <p:tav tm="0">
                                          <p:val>
                                            <p:fltVal val="0"/>
                                          </p:val>
                                        </p:tav>
                                        <p:tav tm="100000">
                                          <p:val>
                                            <p:fltVal val="90"/>
                                          </p:val>
                                        </p:tav>
                                      </p:tavLst>
                                    </p:anim>
                                    <p:animEffect transition="out" filter="fade">
                                      <p:cBhvr>
                                        <p:cTn id="223" dur="2000"/>
                                        <p:tgtEl>
                                          <p:spTgt spid="23"/>
                                        </p:tgtEl>
                                      </p:cBhvr>
                                    </p:animEffect>
                                    <p:set>
                                      <p:cBhvr>
                                        <p:cTn id="224" dur="1" fill="hold">
                                          <p:stCondLst>
                                            <p:cond delay="1999"/>
                                          </p:stCondLst>
                                        </p:cTn>
                                        <p:tgtEl>
                                          <p:spTgt spid="23"/>
                                        </p:tgtEl>
                                        <p:attrNameLst>
                                          <p:attrName>style.visibility</p:attrName>
                                        </p:attrNameLst>
                                      </p:cBhvr>
                                      <p:to>
                                        <p:strVal val="hidden"/>
                                      </p:to>
                                    </p:set>
                                  </p:childTnLst>
                                </p:cTn>
                              </p:par>
                              <p:par>
                                <p:cTn id="225" presetID="53" presetClass="entr" presetSubtype="16" fill="hold" nodeType="withEffect">
                                  <p:stCondLst>
                                    <p:cond delay="4000"/>
                                  </p:stCondLst>
                                  <p:childTnLst>
                                    <p:set>
                                      <p:cBhvr>
                                        <p:cTn id="226" dur="1" fill="hold">
                                          <p:stCondLst>
                                            <p:cond delay="0"/>
                                          </p:stCondLst>
                                        </p:cTn>
                                        <p:tgtEl>
                                          <p:spTgt spid="25"/>
                                        </p:tgtEl>
                                        <p:attrNameLst>
                                          <p:attrName>style.visibility</p:attrName>
                                        </p:attrNameLst>
                                      </p:cBhvr>
                                      <p:to>
                                        <p:strVal val="visible"/>
                                      </p:to>
                                    </p:set>
                                    <p:anim calcmode="lin" valueType="num">
                                      <p:cBhvr>
                                        <p:cTn id="227" dur="2000" fill="hold"/>
                                        <p:tgtEl>
                                          <p:spTgt spid="25"/>
                                        </p:tgtEl>
                                        <p:attrNameLst>
                                          <p:attrName>ppt_w</p:attrName>
                                        </p:attrNameLst>
                                      </p:cBhvr>
                                      <p:tavLst>
                                        <p:tav tm="0">
                                          <p:val>
                                            <p:fltVal val="0"/>
                                          </p:val>
                                        </p:tav>
                                        <p:tav tm="100000">
                                          <p:val>
                                            <p:strVal val="#ppt_w"/>
                                          </p:val>
                                        </p:tav>
                                      </p:tavLst>
                                    </p:anim>
                                    <p:anim calcmode="lin" valueType="num">
                                      <p:cBhvr>
                                        <p:cTn id="228" dur="2000" fill="hold"/>
                                        <p:tgtEl>
                                          <p:spTgt spid="25"/>
                                        </p:tgtEl>
                                        <p:attrNameLst>
                                          <p:attrName>ppt_h</p:attrName>
                                        </p:attrNameLst>
                                      </p:cBhvr>
                                      <p:tavLst>
                                        <p:tav tm="0">
                                          <p:val>
                                            <p:fltVal val="0"/>
                                          </p:val>
                                        </p:tav>
                                        <p:tav tm="100000">
                                          <p:val>
                                            <p:strVal val="#ppt_h"/>
                                          </p:val>
                                        </p:tav>
                                      </p:tavLst>
                                    </p:anim>
                                    <p:animEffect transition="in" filter="fade">
                                      <p:cBhvr>
                                        <p:cTn id="229" dur="2000"/>
                                        <p:tgtEl>
                                          <p:spTgt spid="25"/>
                                        </p:tgtEl>
                                      </p:cBhvr>
                                    </p:animEffect>
                                  </p:childTnLst>
                                </p:cTn>
                              </p:par>
                            </p:childTnLst>
                          </p:cTn>
                        </p:par>
                        <p:par>
                          <p:cTn id="230" fill="hold">
                            <p:stCondLst>
                              <p:cond delay="134000"/>
                            </p:stCondLst>
                            <p:childTnLst>
                              <p:par>
                                <p:cTn id="231" presetID="31" presetClass="exit" presetSubtype="0" fill="hold" nodeType="afterEffect">
                                  <p:stCondLst>
                                    <p:cond delay="4000"/>
                                  </p:stCondLst>
                                  <p:childTnLst>
                                    <p:anim calcmode="lin" valueType="num">
                                      <p:cBhvr>
                                        <p:cTn id="232" dur="2000"/>
                                        <p:tgtEl>
                                          <p:spTgt spid="25"/>
                                        </p:tgtEl>
                                        <p:attrNameLst>
                                          <p:attrName>ppt_w</p:attrName>
                                        </p:attrNameLst>
                                      </p:cBhvr>
                                      <p:tavLst>
                                        <p:tav tm="0">
                                          <p:val>
                                            <p:strVal val="ppt_w"/>
                                          </p:val>
                                        </p:tav>
                                        <p:tav tm="100000">
                                          <p:val>
                                            <p:fltVal val="0"/>
                                          </p:val>
                                        </p:tav>
                                      </p:tavLst>
                                    </p:anim>
                                    <p:anim calcmode="lin" valueType="num">
                                      <p:cBhvr>
                                        <p:cTn id="233" dur="2000"/>
                                        <p:tgtEl>
                                          <p:spTgt spid="25"/>
                                        </p:tgtEl>
                                        <p:attrNameLst>
                                          <p:attrName>ppt_h</p:attrName>
                                        </p:attrNameLst>
                                      </p:cBhvr>
                                      <p:tavLst>
                                        <p:tav tm="0">
                                          <p:val>
                                            <p:strVal val="ppt_h"/>
                                          </p:val>
                                        </p:tav>
                                        <p:tav tm="100000">
                                          <p:val>
                                            <p:fltVal val="0"/>
                                          </p:val>
                                        </p:tav>
                                      </p:tavLst>
                                    </p:anim>
                                    <p:anim calcmode="lin" valueType="num">
                                      <p:cBhvr>
                                        <p:cTn id="234" dur="2000"/>
                                        <p:tgtEl>
                                          <p:spTgt spid="25"/>
                                        </p:tgtEl>
                                        <p:attrNameLst>
                                          <p:attrName>style.rotation</p:attrName>
                                        </p:attrNameLst>
                                      </p:cBhvr>
                                      <p:tavLst>
                                        <p:tav tm="0">
                                          <p:val>
                                            <p:fltVal val="0"/>
                                          </p:val>
                                        </p:tav>
                                        <p:tav tm="100000">
                                          <p:val>
                                            <p:fltVal val="90"/>
                                          </p:val>
                                        </p:tav>
                                      </p:tavLst>
                                    </p:anim>
                                    <p:animEffect transition="out" filter="fade">
                                      <p:cBhvr>
                                        <p:cTn id="235" dur="2000"/>
                                        <p:tgtEl>
                                          <p:spTgt spid="25"/>
                                        </p:tgtEl>
                                      </p:cBhvr>
                                    </p:animEffect>
                                    <p:set>
                                      <p:cBhvr>
                                        <p:cTn id="236" dur="1" fill="hold">
                                          <p:stCondLst>
                                            <p:cond delay="1999"/>
                                          </p:stCondLst>
                                        </p:cTn>
                                        <p:tgtEl>
                                          <p:spTgt spid="25"/>
                                        </p:tgtEl>
                                        <p:attrNameLst>
                                          <p:attrName>style.visibility</p:attrName>
                                        </p:attrNameLst>
                                      </p:cBhvr>
                                      <p:to>
                                        <p:strVal val="hidden"/>
                                      </p:to>
                                    </p:set>
                                  </p:childTnLst>
                                </p:cTn>
                              </p:par>
                              <p:par>
                                <p:cTn id="237" presetID="53" presetClass="entr" presetSubtype="16" fill="hold" nodeType="withEffect">
                                  <p:stCondLst>
                                    <p:cond delay="4000"/>
                                  </p:stCondLst>
                                  <p:childTnLst>
                                    <p:set>
                                      <p:cBhvr>
                                        <p:cTn id="238" dur="1" fill="hold">
                                          <p:stCondLst>
                                            <p:cond delay="0"/>
                                          </p:stCondLst>
                                        </p:cTn>
                                        <p:tgtEl>
                                          <p:spTgt spid="26"/>
                                        </p:tgtEl>
                                        <p:attrNameLst>
                                          <p:attrName>style.visibility</p:attrName>
                                        </p:attrNameLst>
                                      </p:cBhvr>
                                      <p:to>
                                        <p:strVal val="visible"/>
                                      </p:to>
                                    </p:set>
                                    <p:anim calcmode="lin" valueType="num">
                                      <p:cBhvr>
                                        <p:cTn id="239" dur="2000" fill="hold"/>
                                        <p:tgtEl>
                                          <p:spTgt spid="26"/>
                                        </p:tgtEl>
                                        <p:attrNameLst>
                                          <p:attrName>ppt_w</p:attrName>
                                        </p:attrNameLst>
                                      </p:cBhvr>
                                      <p:tavLst>
                                        <p:tav tm="0">
                                          <p:val>
                                            <p:fltVal val="0"/>
                                          </p:val>
                                        </p:tav>
                                        <p:tav tm="100000">
                                          <p:val>
                                            <p:strVal val="#ppt_w"/>
                                          </p:val>
                                        </p:tav>
                                      </p:tavLst>
                                    </p:anim>
                                    <p:anim calcmode="lin" valueType="num">
                                      <p:cBhvr>
                                        <p:cTn id="240" dur="2000" fill="hold"/>
                                        <p:tgtEl>
                                          <p:spTgt spid="26"/>
                                        </p:tgtEl>
                                        <p:attrNameLst>
                                          <p:attrName>ppt_h</p:attrName>
                                        </p:attrNameLst>
                                      </p:cBhvr>
                                      <p:tavLst>
                                        <p:tav tm="0">
                                          <p:val>
                                            <p:fltVal val="0"/>
                                          </p:val>
                                        </p:tav>
                                        <p:tav tm="100000">
                                          <p:val>
                                            <p:strVal val="#ppt_h"/>
                                          </p:val>
                                        </p:tav>
                                      </p:tavLst>
                                    </p:anim>
                                    <p:animEffect transition="in" filter="fade">
                                      <p:cBhvr>
                                        <p:cTn id="241" dur="2000"/>
                                        <p:tgtEl>
                                          <p:spTgt spid="26"/>
                                        </p:tgtEl>
                                      </p:cBhvr>
                                    </p:animEffect>
                                  </p:childTnLst>
                                </p:cTn>
                              </p:par>
                            </p:childTnLst>
                          </p:cTn>
                        </p:par>
                        <p:par>
                          <p:cTn id="242" fill="hold">
                            <p:stCondLst>
                              <p:cond delay="140000"/>
                            </p:stCondLst>
                            <p:childTnLst>
                              <p:par>
                                <p:cTn id="243" presetID="31" presetClass="exit" presetSubtype="0" fill="hold" nodeType="afterEffect">
                                  <p:stCondLst>
                                    <p:cond delay="4000"/>
                                  </p:stCondLst>
                                  <p:childTnLst>
                                    <p:anim calcmode="lin" valueType="num">
                                      <p:cBhvr>
                                        <p:cTn id="244" dur="2000"/>
                                        <p:tgtEl>
                                          <p:spTgt spid="26"/>
                                        </p:tgtEl>
                                        <p:attrNameLst>
                                          <p:attrName>ppt_w</p:attrName>
                                        </p:attrNameLst>
                                      </p:cBhvr>
                                      <p:tavLst>
                                        <p:tav tm="0">
                                          <p:val>
                                            <p:strVal val="ppt_w"/>
                                          </p:val>
                                        </p:tav>
                                        <p:tav tm="100000">
                                          <p:val>
                                            <p:fltVal val="0"/>
                                          </p:val>
                                        </p:tav>
                                      </p:tavLst>
                                    </p:anim>
                                    <p:anim calcmode="lin" valueType="num">
                                      <p:cBhvr>
                                        <p:cTn id="245" dur="2000"/>
                                        <p:tgtEl>
                                          <p:spTgt spid="26"/>
                                        </p:tgtEl>
                                        <p:attrNameLst>
                                          <p:attrName>ppt_h</p:attrName>
                                        </p:attrNameLst>
                                      </p:cBhvr>
                                      <p:tavLst>
                                        <p:tav tm="0">
                                          <p:val>
                                            <p:strVal val="ppt_h"/>
                                          </p:val>
                                        </p:tav>
                                        <p:tav tm="100000">
                                          <p:val>
                                            <p:fltVal val="0"/>
                                          </p:val>
                                        </p:tav>
                                      </p:tavLst>
                                    </p:anim>
                                    <p:anim calcmode="lin" valueType="num">
                                      <p:cBhvr>
                                        <p:cTn id="246" dur="2000"/>
                                        <p:tgtEl>
                                          <p:spTgt spid="26"/>
                                        </p:tgtEl>
                                        <p:attrNameLst>
                                          <p:attrName>style.rotation</p:attrName>
                                        </p:attrNameLst>
                                      </p:cBhvr>
                                      <p:tavLst>
                                        <p:tav tm="0">
                                          <p:val>
                                            <p:fltVal val="0"/>
                                          </p:val>
                                        </p:tav>
                                        <p:tav tm="100000">
                                          <p:val>
                                            <p:fltVal val="90"/>
                                          </p:val>
                                        </p:tav>
                                      </p:tavLst>
                                    </p:anim>
                                    <p:animEffect transition="out" filter="fade">
                                      <p:cBhvr>
                                        <p:cTn id="247" dur="2000"/>
                                        <p:tgtEl>
                                          <p:spTgt spid="26"/>
                                        </p:tgtEl>
                                      </p:cBhvr>
                                    </p:animEffect>
                                    <p:set>
                                      <p:cBhvr>
                                        <p:cTn id="248" dur="1" fill="hold">
                                          <p:stCondLst>
                                            <p:cond delay="1999"/>
                                          </p:stCondLst>
                                        </p:cTn>
                                        <p:tgtEl>
                                          <p:spTgt spid="26"/>
                                        </p:tgtEl>
                                        <p:attrNameLst>
                                          <p:attrName>style.visibility</p:attrName>
                                        </p:attrNameLst>
                                      </p:cBhvr>
                                      <p:to>
                                        <p:strVal val="hidden"/>
                                      </p:to>
                                    </p:set>
                                  </p:childTnLst>
                                </p:cTn>
                              </p:par>
                              <p:par>
                                <p:cTn id="249" presetID="53" presetClass="entr" presetSubtype="16" fill="hold" nodeType="withEffect">
                                  <p:stCondLst>
                                    <p:cond delay="4000"/>
                                  </p:stCondLst>
                                  <p:childTnLst>
                                    <p:set>
                                      <p:cBhvr>
                                        <p:cTn id="250" dur="1" fill="hold">
                                          <p:stCondLst>
                                            <p:cond delay="0"/>
                                          </p:stCondLst>
                                        </p:cTn>
                                        <p:tgtEl>
                                          <p:spTgt spid="27"/>
                                        </p:tgtEl>
                                        <p:attrNameLst>
                                          <p:attrName>style.visibility</p:attrName>
                                        </p:attrNameLst>
                                      </p:cBhvr>
                                      <p:to>
                                        <p:strVal val="visible"/>
                                      </p:to>
                                    </p:set>
                                    <p:anim calcmode="lin" valueType="num">
                                      <p:cBhvr>
                                        <p:cTn id="251" dur="2000" fill="hold"/>
                                        <p:tgtEl>
                                          <p:spTgt spid="27"/>
                                        </p:tgtEl>
                                        <p:attrNameLst>
                                          <p:attrName>ppt_w</p:attrName>
                                        </p:attrNameLst>
                                      </p:cBhvr>
                                      <p:tavLst>
                                        <p:tav tm="0">
                                          <p:val>
                                            <p:fltVal val="0"/>
                                          </p:val>
                                        </p:tav>
                                        <p:tav tm="100000">
                                          <p:val>
                                            <p:strVal val="#ppt_w"/>
                                          </p:val>
                                        </p:tav>
                                      </p:tavLst>
                                    </p:anim>
                                    <p:anim calcmode="lin" valueType="num">
                                      <p:cBhvr>
                                        <p:cTn id="252" dur="2000" fill="hold"/>
                                        <p:tgtEl>
                                          <p:spTgt spid="27"/>
                                        </p:tgtEl>
                                        <p:attrNameLst>
                                          <p:attrName>ppt_h</p:attrName>
                                        </p:attrNameLst>
                                      </p:cBhvr>
                                      <p:tavLst>
                                        <p:tav tm="0">
                                          <p:val>
                                            <p:fltVal val="0"/>
                                          </p:val>
                                        </p:tav>
                                        <p:tav tm="100000">
                                          <p:val>
                                            <p:strVal val="#ppt_h"/>
                                          </p:val>
                                        </p:tav>
                                      </p:tavLst>
                                    </p:anim>
                                    <p:animEffect transition="in" filter="fade">
                                      <p:cBhvr>
                                        <p:cTn id="253" dur="2000"/>
                                        <p:tgtEl>
                                          <p:spTgt spid="27"/>
                                        </p:tgtEl>
                                      </p:cBhvr>
                                    </p:animEffect>
                                  </p:childTnLst>
                                </p:cTn>
                              </p:par>
                            </p:childTnLst>
                          </p:cTn>
                        </p:par>
                        <p:par>
                          <p:cTn id="254" fill="hold">
                            <p:stCondLst>
                              <p:cond delay="146000"/>
                            </p:stCondLst>
                            <p:childTnLst>
                              <p:par>
                                <p:cTn id="255" presetID="31" presetClass="exit" presetSubtype="0" fill="hold" nodeType="afterEffect">
                                  <p:stCondLst>
                                    <p:cond delay="4000"/>
                                  </p:stCondLst>
                                  <p:childTnLst>
                                    <p:anim calcmode="lin" valueType="num">
                                      <p:cBhvr>
                                        <p:cTn id="256" dur="2000"/>
                                        <p:tgtEl>
                                          <p:spTgt spid="27"/>
                                        </p:tgtEl>
                                        <p:attrNameLst>
                                          <p:attrName>ppt_w</p:attrName>
                                        </p:attrNameLst>
                                      </p:cBhvr>
                                      <p:tavLst>
                                        <p:tav tm="0">
                                          <p:val>
                                            <p:strVal val="ppt_w"/>
                                          </p:val>
                                        </p:tav>
                                        <p:tav tm="100000">
                                          <p:val>
                                            <p:fltVal val="0"/>
                                          </p:val>
                                        </p:tav>
                                      </p:tavLst>
                                    </p:anim>
                                    <p:anim calcmode="lin" valueType="num">
                                      <p:cBhvr>
                                        <p:cTn id="257" dur="2000"/>
                                        <p:tgtEl>
                                          <p:spTgt spid="27"/>
                                        </p:tgtEl>
                                        <p:attrNameLst>
                                          <p:attrName>ppt_h</p:attrName>
                                        </p:attrNameLst>
                                      </p:cBhvr>
                                      <p:tavLst>
                                        <p:tav tm="0">
                                          <p:val>
                                            <p:strVal val="ppt_h"/>
                                          </p:val>
                                        </p:tav>
                                        <p:tav tm="100000">
                                          <p:val>
                                            <p:fltVal val="0"/>
                                          </p:val>
                                        </p:tav>
                                      </p:tavLst>
                                    </p:anim>
                                    <p:anim calcmode="lin" valueType="num">
                                      <p:cBhvr>
                                        <p:cTn id="258" dur="2000"/>
                                        <p:tgtEl>
                                          <p:spTgt spid="27"/>
                                        </p:tgtEl>
                                        <p:attrNameLst>
                                          <p:attrName>style.rotation</p:attrName>
                                        </p:attrNameLst>
                                      </p:cBhvr>
                                      <p:tavLst>
                                        <p:tav tm="0">
                                          <p:val>
                                            <p:fltVal val="0"/>
                                          </p:val>
                                        </p:tav>
                                        <p:tav tm="100000">
                                          <p:val>
                                            <p:fltVal val="90"/>
                                          </p:val>
                                        </p:tav>
                                      </p:tavLst>
                                    </p:anim>
                                    <p:animEffect transition="out" filter="fade">
                                      <p:cBhvr>
                                        <p:cTn id="259" dur="2000"/>
                                        <p:tgtEl>
                                          <p:spTgt spid="27"/>
                                        </p:tgtEl>
                                      </p:cBhvr>
                                    </p:animEffect>
                                    <p:set>
                                      <p:cBhvr>
                                        <p:cTn id="260" dur="1" fill="hold">
                                          <p:stCondLst>
                                            <p:cond delay="1999"/>
                                          </p:stCondLst>
                                        </p:cTn>
                                        <p:tgtEl>
                                          <p:spTgt spid="27"/>
                                        </p:tgtEl>
                                        <p:attrNameLst>
                                          <p:attrName>style.visibility</p:attrName>
                                        </p:attrNameLst>
                                      </p:cBhvr>
                                      <p:to>
                                        <p:strVal val="hidden"/>
                                      </p:to>
                                    </p:set>
                                  </p:childTnLst>
                                </p:cTn>
                              </p:par>
                              <p:par>
                                <p:cTn id="261" presetID="53" presetClass="entr" presetSubtype="16" fill="hold" nodeType="withEffect">
                                  <p:stCondLst>
                                    <p:cond delay="4000"/>
                                  </p:stCondLst>
                                  <p:childTnLst>
                                    <p:set>
                                      <p:cBhvr>
                                        <p:cTn id="262" dur="1" fill="hold">
                                          <p:stCondLst>
                                            <p:cond delay="0"/>
                                          </p:stCondLst>
                                        </p:cTn>
                                        <p:tgtEl>
                                          <p:spTgt spid="28"/>
                                        </p:tgtEl>
                                        <p:attrNameLst>
                                          <p:attrName>style.visibility</p:attrName>
                                        </p:attrNameLst>
                                      </p:cBhvr>
                                      <p:to>
                                        <p:strVal val="visible"/>
                                      </p:to>
                                    </p:set>
                                    <p:anim calcmode="lin" valueType="num">
                                      <p:cBhvr>
                                        <p:cTn id="263" dur="2000" fill="hold"/>
                                        <p:tgtEl>
                                          <p:spTgt spid="28"/>
                                        </p:tgtEl>
                                        <p:attrNameLst>
                                          <p:attrName>ppt_w</p:attrName>
                                        </p:attrNameLst>
                                      </p:cBhvr>
                                      <p:tavLst>
                                        <p:tav tm="0">
                                          <p:val>
                                            <p:fltVal val="0"/>
                                          </p:val>
                                        </p:tav>
                                        <p:tav tm="100000">
                                          <p:val>
                                            <p:strVal val="#ppt_w"/>
                                          </p:val>
                                        </p:tav>
                                      </p:tavLst>
                                    </p:anim>
                                    <p:anim calcmode="lin" valueType="num">
                                      <p:cBhvr>
                                        <p:cTn id="264" dur="2000" fill="hold"/>
                                        <p:tgtEl>
                                          <p:spTgt spid="28"/>
                                        </p:tgtEl>
                                        <p:attrNameLst>
                                          <p:attrName>ppt_h</p:attrName>
                                        </p:attrNameLst>
                                      </p:cBhvr>
                                      <p:tavLst>
                                        <p:tav tm="0">
                                          <p:val>
                                            <p:fltVal val="0"/>
                                          </p:val>
                                        </p:tav>
                                        <p:tav tm="100000">
                                          <p:val>
                                            <p:strVal val="#ppt_h"/>
                                          </p:val>
                                        </p:tav>
                                      </p:tavLst>
                                    </p:anim>
                                    <p:animEffect transition="in" filter="fade">
                                      <p:cBhvr>
                                        <p:cTn id="265" dur="2000"/>
                                        <p:tgtEl>
                                          <p:spTgt spid="28"/>
                                        </p:tgtEl>
                                      </p:cBhvr>
                                    </p:animEffect>
                                  </p:childTnLst>
                                </p:cTn>
                              </p:par>
                            </p:childTnLst>
                          </p:cTn>
                        </p:par>
                        <p:par>
                          <p:cTn id="266" fill="hold">
                            <p:stCondLst>
                              <p:cond delay="152000"/>
                            </p:stCondLst>
                            <p:childTnLst>
                              <p:par>
                                <p:cTn id="267" presetID="31" presetClass="exit" presetSubtype="0" fill="hold" nodeType="afterEffect">
                                  <p:stCondLst>
                                    <p:cond delay="4000"/>
                                  </p:stCondLst>
                                  <p:childTnLst>
                                    <p:anim calcmode="lin" valueType="num">
                                      <p:cBhvr>
                                        <p:cTn id="268" dur="2000"/>
                                        <p:tgtEl>
                                          <p:spTgt spid="28"/>
                                        </p:tgtEl>
                                        <p:attrNameLst>
                                          <p:attrName>ppt_w</p:attrName>
                                        </p:attrNameLst>
                                      </p:cBhvr>
                                      <p:tavLst>
                                        <p:tav tm="0">
                                          <p:val>
                                            <p:strVal val="ppt_w"/>
                                          </p:val>
                                        </p:tav>
                                        <p:tav tm="100000">
                                          <p:val>
                                            <p:fltVal val="0"/>
                                          </p:val>
                                        </p:tav>
                                      </p:tavLst>
                                    </p:anim>
                                    <p:anim calcmode="lin" valueType="num">
                                      <p:cBhvr>
                                        <p:cTn id="269" dur="2000"/>
                                        <p:tgtEl>
                                          <p:spTgt spid="28"/>
                                        </p:tgtEl>
                                        <p:attrNameLst>
                                          <p:attrName>ppt_h</p:attrName>
                                        </p:attrNameLst>
                                      </p:cBhvr>
                                      <p:tavLst>
                                        <p:tav tm="0">
                                          <p:val>
                                            <p:strVal val="ppt_h"/>
                                          </p:val>
                                        </p:tav>
                                        <p:tav tm="100000">
                                          <p:val>
                                            <p:fltVal val="0"/>
                                          </p:val>
                                        </p:tav>
                                      </p:tavLst>
                                    </p:anim>
                                    <p:anim calcmode="lin" valueType="num">
                                      <p:cBhvr>
                                        <p:cTn id="270" dur="2000"/>
                                        <p:tgtEl>
                                          <p:spTgt spid="28"/>
                                        </p:tgtEl>
                                        <p:attrNameLst>
                                          <p:attrName>style.rotation</p:attrName>
                                        </p:attrNameLst>
                                      </p:cBhvr>
                                      <p:tavLst>
                                        <p:tav tm="0">
                                          <p:val>
                                            <p:fltVal val="0"/>
                                          </p:val>
                                        </p:tav>
                                        <p:tav tm="100000">
                                          <p:val>
                                            <p:fltVal val="90"/>
                                          </p:val>
                                        </p:tav>
                                      </p:tavLst>
                                    </p:anim>
                                    <p:animEffect transition="out" filter="fade">
                                      <p:cBhvr>
                                        <p:cTn id="271" dur="2000"/>
                                        <p:tgtEl>
                                          <p:spTgt spid="28"/>
                                        </p:tgtEl>
                                      </p:cBhvr>
                                    </p:animEffect>
                                    <p:set>
                                      <p:cBhvr>
                                        <p:cTn id="272" dur="1" fill="hold">
                                          <p:stCondLst>
                                            <p:cond delay="1999"/>
                                          </p:stCondLst>
                                        </p:cTn>
                                        <p:tgtEl>
                                          <p:spTgt spid="28"/>
                                        </p:tgtEl>
                                        <p:attrNameLst>
                                          <p:attrName>style.visibility</p:attrName>
                                        </p:attrNameLst>
                                      </p:cBhvr>
                                      <p:to>
                                        <p:strVal val="hidden"/>
                                      </p:to>
                                    </p:set>
                                  </p:childTnLst>
                                </p:cTn>
                              </p:par>
                              <p:par>
                                <p:cTn id="273" presetID="53" presetClass="entr" presetSubtype="16" fill="hold" nodeType="withEffect">
                                  <p:stCondLst>
                                    <p:cond delay="4000"/>
                                  </p:stCondLst>
                                  <p:childTnLst>
                                    <p:set>
                                      <p:cBhvr>
                                        <p:cTn id="274" dur="1" fill="hold">
                                          <p:stCondLst>
                                            <p:cond delay="0"/>
                                          </p:stCondLst>
                                        </p:cTn>
                                        <p:tgtEl>
                                          <p:spTgt spid="29"/>
                                        </p:tgtEl>
                                        <p:attrNameLst>
                                          <p:attrName>style.visibility</p:attrName>
                                        </p:attrNameLst>
                                      </p:cBhvr>
                                      <p:to>
                                        <p:strVal val="visible"/>
                                      </p:to>
                                    </p:set>
                                    <p:anim calcmode="lin" valueType="num">
                                      <p:cBhvr>
                                        <p:cTn id="275" dur="2000" fill="hold"/>
                                        <p:tgtEl>
                                          <p:spTgt spid="29"/>
                                        </p:tgtEl>
                                        <p:attrNameLst>
                                          <p:attrName>ppt_w</p:attrName>
                                        </p:attrNameLst>
                                      </p:cBhvr>
                                      <p:tavLst>
                                        <p:tav tm="0">
                                          <p:val>
                                            <p:fltVal val="0"/>
                                          </p:val>
                                        </p:tav>
                                        <p:tav tm="100000">
                                          <p:val>
                                            <p:strVal val="#ppt_w"/>
                                          </p:val>
                                        </p:tav>
                                      </p:tavLst>
                                    </p:anim>
                                    <p:anim calcmode="lin" valueType="num">
                                      <p:cBhvr>
                                        <p:cTn id="276" dur="2000" fill="hold"/>
                                        <p:tgtEl>
                                          <p:spTgt spid="29"/>
                                        </p:tgtEl>
                                        <p:attrNameLst>
                                          <p:attrName>ppt_h</p:attrName>
                                        </p:attrNameLst>
                                      </p:cBhvr>
                                      <p:tavLst>
                                        <p:tav tm="0">
                                          <p:val>
                                            <p:fltVal val="0"/>
                                          </p:val>
                                        </p:tav>
                                        <p:tav tm="100000">
                                          <p:val>
                                            <p:strVal val="#ppt_h"/>
                                          </p:val>
                                        </p:tav>
                                      </p:tavLst>
                                    </p:anim>
                                    <p:animEffect transition="in" filter="fade">
                                      <p:cBhvr>
                                        <p:cTn id="277" dur="2000"/>
                                        <p:tgtEl>
                                          <p:spTgt spid="29"/>
                                        </p:tgtEl>
                                      </p:cBhvr>
                                    </p:animEffect>
                                  </p:childTnLst>
                                </p:cTn>
                              </p:par>
                            </p:childTnLst>
                          </p:cTn>
                        </p:par>
                        <p:par>
                          <p:cTn id="278" fill="hold">
                            <p:stCondLst>
                              <p:cond delay="158000"/>
                            </p:stCondLst>
                            <p:childTnLst>
                              <p:par>
                                <p:cTn id="279" presetID="31" presetClass="exit" presetSubtype="0" fill="hold" nodeType="afterEffect">
                                  <p:stCondLst>
                                    <p:cond delay="4000"/>
                                  </p:stCondLst>
                                  <p:childTnLst>
                                    <p:anim calcmode="lin" valueType="num">
                                      <p:cBhvr>
                                        <p:cTn id="280" dur="2000"/>
                                        <p:tgtEl>
                                          <p:spTgt spid="29"/>
                                        </p:tgtEl>
                                        <p:attrNameLst>
                                          <p:attrName>ppt_w</p:attrName>
                                        </p:attrNameLst>
                                      </p:cBhvr>
                                      <p:tavLst>
                                        <p:tav tm="0">
                                          <p:val>
                                            <p:strVal val="ppt_w"/>
                                          </p:val>
                                        </p:tav>
                                        <p:tav tm="100000">
                                          <p:val>
                                            <p:fltVal val="0"/>
                                          </p:val>
                                        </p:tav>
                                      </p:tavLst>
                                    </p:anim>
                                    <p:anim calcmode="lin" valueType="num">
                                      <p:cBhvr>
                                        <p:cTn id="281" dur="2000"/>
                                        <p:tgtEl>
                                          <p:spTgt spid="29"/>
                                        </p:tgtEl>
                                        <p:attrNameLst>
                                          <p:attrName>ppt_h</p:attrName>
                                        </p:attrNameLst>
                                      </p:cBhvr>
                                      <p:tavLst>
                                        <p:tav tm="0">
                                          <p:val>
                                            <p:strVal val="ppt_h"/>
                                          </p:val>
                                        </p:tav>
                                        <p:tav tm="100000">
                                          <p:val>
                                            <p:fltVal val="0"/>
                                          </p:val>
                                        </p:tav>
                                      </p:tavLst>
                                    </p:anim>
                                    <p:anim calcmode="lin" valueType="num">
                                      <p:cBhvr>
                                        <p:cTn id="282" dur="2000"/>
                                        <p:tgtEl>
                                          <p:spTgt spid="29"/>
                                        </p:tgtEl>
                                        <p:attrNameLst>
                                          <p:attrName>style.rotation</p:attrName>
                                        </p:attrNameLst>
                                      </p:cBhvr>
                                      <p:tavLst>
                                        <p:tav tm="0">
                                          <p:val>
                                            <p:fltVal val="0"/>
                                          </p:val>
                                        </p:tav>
                                        <p:tav tm="100000">
                                          <p:val>
                                            <p:fltVal val="90"/>
                                          </p:val>
                                        </p:tav>
                                      </p:tavLst>
                                    </p:anim>
                                    <p:animEffect transition="out" filter="fade">
                                      <p:cBhvr>
                                        <p:cTn id="283" dur="2000"/>
                                        <p:tgtEl>
                                          <p:spTgt spid="29"/>
                                        </p:tgtEl>
                                      </p:cBhvr>
                                    </p:animEffect>
                                    <p:set>
                                      <p:cBhvr>
                                        <p:cTn id="284" dur="1" fill="hold">
                                          <p:stCondLst>
                                            <p:cond delay="1999"/>
                                          </p:stCondLst>
                                        </p:cTn>
                                        <p:tgtEl>
                                          <p:spTgt spid="29"/>
                                        </p:tgtEl>
                                        <p:attrNameLst>
                                          <p:attrName>style.visibility</p:attrName>
                                        </p:attrNameLst>
                                      </p:cBhvr>
                                      <p:to>
                                        <p:strVal val="hidden"/>
                                      </p:to>
                                    </p:set>
                                  </p:childTnLst>
                                </p:cTn>
                              </p:par>
                              <p:par>
                                <p:cTn id="285" presetID="53" presetClass="entr" presetSubtype="16" fill="hold" nodeType="withEffect">
                                  <p:stCondLst>
                                    <p:cond delay="4000"/>
                                  </p:stCondLst>
                                  <p:childTnLst>
                                    <p:set>
                                      <p:cBhvr>
                                        <p:cTn id="286" dur="1" fill="hold">
                                          <p:stCondLst>
                                            <p:cond delay="0"/>
                                          </p:stCondLst>
                                        </p:cTn>
                                        <p:tgtEl>
                                          <p:spTgt spid="30"/>
                                        </p:tgtEl>
                                        <p:attrNameLst>
                                          <p:attrName>style.visibility</p:attrName>
                                        </p:attrNameLst>
                                      </p:cBhvr>
                                      <p:to>
                                        <p:strVal val="visible"/>
                                      </p:to>
                                    </p:set>
                                    <p:anim calcmode="lin" valueType="num">
                                      <p:cBhvr>
                                        <p:cTn id="287" dur="2000" fill="hold"/>
                                        <p:tgtEl>
                                          <p:spTgt spid="30"/>
                                        </p:tgtEl>
                                        <p:attrNameLst>
                                          <p:attrName>ppt_w</p:attrName>
                                        </p:attrNameLst>
                                      </p:cBhvr>
                                      <p:tavLst>
                                        <p:tav tm="0">
                                          <p:val>
                                            <p:fltVal val="0"/>
                                          </p:val>
                                        </p:tav>
                                        <p:tav tm="100000">
                                          <p:val>
                                            <p:strVal val="#ppt_w"/>
                                          </p:val>
                                        </p:tav>
                                      </p:tavLst>
                                    </p:anim>
                                    <p:anim calcmode="lin" valueType="num">
                                      <p:cBhvr>
                                        <p:cTn id="288" dur="2000" fill="hold"/>
                                        <p:tgtEl>
                                          <p:spTgt spid="30"/>
                                        </p:tgtEl>
                                        <p:attrNameLst>
                                          <p:attrName>ppt_h</p:attrName>
                                        </p:attrNameLst>
                                      </p:cBhvr>
                                      <p:tavLst>
                                        <p:tav tm="0">
                                          <p:val>
                                            <p:fltVal val="0"/>
                                          </p:val>
                                        </p:tav>
                                        <p:tav tm="100000">
                                          <p:val>
                                            <p:strVal val="#ppt_h"/>
                                          </p:val>
                                        </p:tav>
                                      </p:tavLst>
                                    </p:anim>
                                    <p:animEffect transition="in" filter="fade">
                                      <p:cBhvr>
                                        <p:cTn id="289"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5" grpId="0"/>
      <p:bldP spid="6" grpId="0" animBg="1"/>
      <p:bldP spid="6" grpId="1" animBg="1"/>
      <p:bldP spid="8" grpId="0"/>
      <p:bldP spid="8" grpId="1"/>
      <p:bldP spid="9" grpId="0" animBg="1"/>
      <p:bldP spid="9" grpId="1" animBg="1"/>
      <p:bldP spid="10" grpId="0"/>
      <p:bldP spid="10" grpId="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p:bldP spid="17" grpId="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196268"/>
            <a:ext cx="8496944" cy="4743358"/>
          </a:xfrm>
          <a:prstGeom prst="rect">
            <a:avLst/>
          </a:prstGeom>
        </p:spPr>
      </p:pic>
      <p:sp>
        <p:nvSpPr>
          <p:cNvPr id="3" name="ZoneTexte 2"/>
          <p:cNvSpPr txBox="1"/>
          <p:nvPr/>
        </p:nvSpPr>
        <p:spPr>
          <a:xfrm>
            <a:off x="683568" y="300134"/>
            <a:ext cx="7920880" cy="646331"/>
          </a:xfrm>
          <a:prstGeom prst="rect">
            <a:avLst/>
          </a:prstGeom>
          <a:noFill/>
        </p:spPr>
        <p:txBody>
          <a:bodyPr wrap="square" rtlCol="0">
            <a:prstTxWarp prst="textStop">
              <a:avLst/>
            </a:prstTxWarp>
            <a:spAutoFit/>
          </a:bodyPr>
          <a:lstStyle/>
          <a:p>
            <a:pPr algn="ctr"/>
            <a:r>
              <a:rPr lang="fr-FR" smtClean="0">
                <a:solidFill>
                  <a:srgbClr val="FFFF00"/>
                </a:solidFill>
                <a:latin typeface="Celticmd" pitchFamily="34" charset="0"/>
              </a:rPr>
              <a:t>Amigos de la Zona Norte de Marruecos por el Mundo</a:t>
            </a:r>
            <a:endParaRPr lang="fr-FR">
              <a:solidFill>
                <a:srgbClr val="FFFF00"/>
              </a:solidFill>
              <a:latin typeface="Celticmd" pitchFamily="34" charset="0"/>
            </a:endParaRPr>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9322" y="1347614"/>
            <a:ext cx="3264363" cy="2448272"/>
          </a:xfrm>
          <a:prstGeom prst="rect">
            <a:avLst/>
          </a:prstGeom>
        </p:spPr>
      </p:pic>
      <p:sp>
        <p:nvSpPr>
          <p:cNvPr id="5" name="ZoneTexte 4"/>
          <p:cNvSpPr txBox="1"/>
          <p:nvPr/>
        </p:nvSpPr>
        <p:spPr>
          <a:xfrm>
            <a:off x="539552" y="3723878"/>
            <a:ext cx="2952328" cy="646331"/>
          </a:xfrm>
          <a:prstGeom prst="rect">
            <a:avLst/>
          </a:prstGeom>
          <a:noFill/>
        </p:spPr>
        <p:txBody>
          <a:bodyPr wrap="square" rtlCol="0">
            <a:spAutoFit/>
          </a:bodyPr>
          <a:lstStyle/>
          <a:p>
            <a:pPr algn="ctr"/>
            <a:r>
              <a:rPr lang="fr-FR" smtClean="0">
                <a:solidFill>
                  <a:srgbClr val="FFFF00"/>
                </a:solidFill>
                <a:latin typeface="Brush Script MT" pitchFamily="66" charset="0"/>
              </a:rPr>
              <a:t>Merche &amp; son époux</a:t>
            </a:r>
          </a:p>
          <a:p>
            <a:pPr algn="ctr"/>
            <a:r>
              <a:rPr lang="fr-FR" smtClean="0">
                <a:solidFill>
                  <a:srgbClr val="FFFF00"/>
                </a:solidFill>
                <a:latin typeface="Brush Script MT" pitchFamily="66" charset="0"/>
              </a:rPr>
              <a:t>Souk-El-Arba/Perth/Australie</a:t>
            </a:r>
            <a:endParaRPr lang="fr-FR">
              <a:solidFill>
                <a:srgbClr val="FFFF00"/>
              </a:solidFill>
              <a:latin typeface="Brush Script MT" pitchFamily="66" charset="0"/>
            </a:endParaRPr>
          </a:p>
        </p:txBody>
      </p:sp>
      <p:sp>
        <p:nvSpPr>
          <p:cNvPr id="6" name="Parchemin horizontal 5"/>
          <p:cNvSpPr/>
          <p:nvPr/>
        </p:nvSpPr>
        <p:spPr>
          <a:xfrm>
            <a:off x="3563888" y="915566"/>
            <a:ext cx="5184576" cy="3960439"/>
          </a:xfrm>
          <a:prstGeom prst="horizontalScroll">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4139952" y="1436254"/>
            <a:ext cx="4248472" cy="3046988"/>
          </a:xfrm>
          <a:prstGeom prst="rect">
            <a:avLst/>
          </a:prstGeom>
          <a:noFill/>
        </p:spPr>
        <p:txBody>
          <a:bodyPr wrap="square" rtlCol="0">
            <a:spAutoFit/>
          </a:bodyPr>
          <a:lstStyle/>
          <a:p>
            <a:pPr algn="ctr"/>
            <a:r>
              <a:rPr lang="fr-FR" sz="1600" smtClean="0">
                <a:solidFill>
                  <a:srgbClr val="FFFF00"/>
                </a:solidFill>
                <a:latin typeface="Brush Script MT" pitchFamily="66" charset="0"/>
              </a:rPr>
              <a:t>Est-ce-qu’il y a quelqu’un, parmi nous, qui ne connait pas Mercedes, Merche, Mesaudita, etc…. Dembo ? Elle a tout fait dans sa vie, surtout beaucoup de bien à son prochain, Oui elle a été Infirmière, bonne cuisinière, elle est aujourd’hui aussi bénévole et s’occupe des vieux ! Mais surtout nous la connaissons, par ses écrits aussi, comme Sara, la Jaketia, mais son pêché mignon c’est la poèsie ! Quelle Poète, mon Dieu !Elle te fait pleurer, rire, et je m’arrêterai là, parceque, on va me tirer les oreilles ! Si encore un mot ! Les langues ! Merche dis-moi quelle langue, tu ne parles pas ? Je suis sur qu’elle parle même le Russe ! Ton Mari , lui Il est Russe non ?</a:t>
            </a:r>
            <a:endParaRPr lang="fr-FR" sz="1600">
              <a:solidFill>
                <a:srgbClr val="FFFF00"/>
              </a:solidFill>
              <a:latin typeface="Brush Script MT" pitchFamily="66" charset="0"/>
            </a:endParaRPr>
          </a:p>
        </p:txBody>
      </p:sp>
      <p:sp>
        <p:nvSpPr>
          <p:cNvPr id="8" name="Parchemin horizontal 7"/>
          <p:cNvSpPr/>
          <p:nvPr/>
        </p:nvSpPr>
        <p:spPr>
          <a:xfrm>
            <a:off x="4343222" y="2139702"/>
            <a:ext cx="3685162" cy="1368151"/>
          </a:xfrm>
          <a:prstGeom prst="horizontalScroll">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4716016" y="2492772"/>
            <a:ext cx="3024336" cy="707886"/>
          </a:xfrm>
          <a:prstGeom prst="rect">
            <a:avLst/>
          </a:prstGeom>
          <a:noFill/>
        </p:spPr>
        <p:txBody>
          <a:bodyPr wrap="square" rtlCol="0">
            <a:spAutoFit/>
          </a:bodyPr>
          <a:lstStyle/>
          <a:p>
            <a:pPr algn="ctr"/>
            <a:r>
              <a:rPr lang="fr-FR" sz="2000" smtClean="0">
                <a:solidFill>
                  <a:srgbClr val="FFFF00"/>
                </a:solidFill>
                <a:latin typeface="Brush Script MT" pitchFamily="66" charset="0"/>
              </a:rPr>
              <a:t>Visitons un peu Perth, la ville d’Australie où elle habite</a:t>
            </a:r>
            <a:endParaRPr lang="fr-FR" sz="2000">
              <a:solidFill>
                <a:srgbClr val="FFFF00"/>
              </a:solidFill>
              <a:latin typeface="Brush Script MT" pitchFamily="66" charset="0"/>
            </a:endParaRPr>
          </a:p>
        </p:txBody>
      </p:sp>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97576" y="1275606"/>
            <a:ext cx="3693780" cy="3261035"/>
          </a:xfrm>
          <a:prstGeom prst="rect">
            <a:avLst/>
          </a:prstGeom>
          <a:ln>
            <a:noFill/>
          </a:ln>
          <a:effectLst>
            <a:softEdge rad="112500"/>
          </a:effectLst>
        </p:spPr>
      </p:pic>
      <p:pic>
        <p:nvPicPr>
          <p:cNvPr id="11" name="Imag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66716" y="1345154"/>
            <a:ext cx="4205684" cy="3138088"/>
          </a:xfrm>
          <a:prstGeom prst="rect">
            <a:avLst/>
          </a:prstGeom>
        </p:spPr>
      </p:pic>
      <p:pic>
        <p:nvPicPr>
          <p:cNvPr id="12" name="Imag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66716" y="1345154"/>
            <a:ext cx="4259633" cy="3190610"/>
          </a:xfrm>
          <a:prstGeom prst="rect">
            <a:avLst/>
          </a:prstGeom>
          <a:ln>
            <a:noFill/>
          </a:ln>
          <a:effectLst>
            <a:softEdge rad="112500"/>
          </a:effectLst>
        </p:spPr>
      </p:pic>
      <p:pic>
        <p:nvPicPr>
          <p:cNvPr id="13" name="Imag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23929" y="1318265"/>
            <a:ext cx="4248472" cy="3154009"/>
          </a:xfrm>
          <a:prstGeom prst="rect">
            <a:avLst/>
          </a:prstGeom>
          <a:ln>
            <a:noFill/>
          </a:ln>
          <a:effectLst>
            <a:softEdge rad="112500"/>
          </a:effectLst>
        </p:spPr>
      </p:pic>
      <p:pic>
        <p:nvPicPr>
          <p:cNvPr id="14" name="Imag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45657" y="1391934"/>
            <a:ext cx="4197618" cy="3135628"/>
          </a:xfrm>
          <a:prstGeom prst="rect">
            <a:avLst/>
          </a:prstGeom>
          <a:ln>
            <a:noFill/>
          </a:ln>
          <a:effectLst>
            <a:softEdge rad="112500"/>
          </a:effectLst>
        </p:spPr>
      </p:pic>
      <p:pic>
        <p:nvPicPr>
          <p:cNvPr id="15" name="Imag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42507" y="1343678"/>
            <a:ext cx="4717925" cy="3139564"/>
          </a:xfrm>
          <a:prstGeom prst="rect">
            <a:avLst/>
          </a:prstGeom>
          <a:ln>
            <a:noFill/>
          </a:ln>
          <a:effectLst>
            <a:softEdge rad="112500"/>
          </a:effectLst>
        </p:spPr>
      </p:pic>
      <p:pic>
        <p:nvPicPr>
          <p:cNvPr id="16" name="Image 1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51921" y="1387802"/>
            <a:ext cx="4601982" cy="3051316"/>
          </a:xfrm>
          <a:prstGeom prst="rect">
            <a:avLst/>
          </a:prstGeom>
          <a:ln>
            <a:noFill/>
          </a:ln>
          <a:effectLst>
            <a:softEdge rad="112500"/>
          </a:effectLst>
        </p:spPr>
      </p:pic>
      <p:pic>
        <p:nvPicPr>
          <p:cNvPr id="17" name="Image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870630" y="1446818"/>
            <a:ext cx="4425488" cy="2987281"/>
          </a:xfrm>
          <a:prstGeom prst="rect">
            <a:avLst/>
          </a:prstGeom>
          <a:ln>
            <a:noFill/>
          </a:ln>
          <a:effectLst>
            <a:softEdge rad="112500"/>
          </a:effectLst>
        </p:spPr>
      </p:pic>
      <p:pic>
        <p:nvPicPr>
          <p:cNvPr id="18" name="Image 1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045657" y="1391934"/>
            <a:ext cx="4218233" cy="3120377"/>
          </a:xfrm>
          <a:prstGeom prst="rect">
            <a:avLst/>
          </a:prstGeom>
        </p:spPr>
      </p:pic>
      <p:pic>
        <p:nvPicPr>
          <p:cNvPr id="19" name="Image 18"/>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102163" y="1319684"/>
            <a:ext cx="4252042" cy="3189027"/>
          </a:xfrm>
          <a:prstGeom prst="rect">
            <a:avLst/>
          </a:prstGeom>
          <a:ln>
            <a:noFill/>
          </a:ln>
          <a:effectLst>
            <a:softEdge rad="112500"/>
          </a:effectLst>
        </p:spPr>
      </p:pic>
      <p:pic>
        <p:nvPicPr>
          <p:cNvPr id="20" name="Image 19"/>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043344" y="1391934"/>
            <a:ext cx="4174305" cy="3135628"/>
          </a:xfrm>
          <a:prstGeom prst="rect">
            <a:avLst/>
          </a:prstGeom>
          <a:ln>
            <a:noFill/>
          </a:ln>
          <a:effectLst>
            <a:softEdge rad="112500"/>
          </a:effectLst>
        </p:spPr>
      </p:pic>
      <p:pic>
        <p:nvPicPr>
          <p:cNvPr id="21" name="Image 20"/>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966716" y="1387802"/>
            <a:ext cx="4361025" cy="3156843"/>
          </a:xfrm>
          <a:prstGeom prst="rect">
            <a:avLst/>
          </a:prstGeom>
          <a:ln>
            <a:noFill/>
          </a:ln>
          <a:effectLst>
            <a:softEdge rad="112500"/>
          </a:effectLst>
        </p:spPr>
      </p:pic>
      <p:pic>
        <p:nvPicPr>
          <p:cNvPr id="22" name="Image 21"/>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966717" y="1387802"/>
            <a:ext cx="4242688" cy="3182016"/>
          </a:xfrm>
          <a:prstGeom prst="rect">
            <a:avLst/>
          </a:prstGeom>
          <a:ln>
            <a:noFill/>
          </a:ln>
          <a:effectLst>
            <a:softEdge rad="112500"/>
          </a:effectLst>
        </p:spPr>
      </p:pic>
    </p:spTree>
    <p:extLst>
      <p:ext uri="{BB962C8B-B14F-4D97-AF65-F5344CB8AC3E}">
        <p14:creationId xmlns:p14="http://schemas.microsoft.com/office/powerpoint/2010/main" val="1831492638"/>
      </p:ext>
    </p:extLst>
  </p:cSld>
  <p:clrMapOvr>
    <a:masterClrMapping/>
  </p:clrMapOvr>
  <mc:AlternateContent xmlns:mc="http://schemas.openxmlformats.org/markup-compatibility/2006" xmlns:p14="http://schemas.microsoft.com/office/powerpoint/2010/main">
    <mc:Choice Requires="p14">
      <p:transition spd="slow" p14:dur="3900" advTm="143163">
        <p14:glitter pattern="hexagon"/>
      </p:transition>
    </mc:Choice>
    <mc:Fallback xmlns="">
      <p:transition spd="slow" advTm="1431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par>
                          <p:cTn id="8" fill="hold">
                            <p:stCondLst>
                              <p:cond delay="5000"/>
                            </p:stCondLst>
                            <p:childTnLst>
                              <p:par>
                                <p:cTn id="9" presetID="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ppt_x"/>
                                          </p:val>
                                        </p:tav>
                                        <p:tav tm="100000">
                                          <p:val>
                                            <p:strVal val="#ppt_x"/>
                                          </p:val>
                                        </p:tav>
                                      </p:tavLst>
                                    </p:anim>
                                    <p:anim calcmode="lin" valueType="num">
                                      <p:cBhvr additive="base">
                                        <p:cTn id="12" dur="20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7000"/>
                            </p:stCondLst>
                            <p:childTnLst>
                              <p:par>
                                <p:cTn id="14" presetID="21" presetClass="emph" presetSubtype="0" repeatCount="indefinite" fill="hold" grpId="1" nodeType="afterEffect">
                                  <p:stCondLst>
                                    <p:cond delay="0"/>
                                  </p:stCondLst>
                                  <p:childTnLst>
                                    <p:animClr clrSpc="hsl" dir="cw">
                                      <p:cBhvr override="childStyle">
                                        <p:cTn id="15" dur="2000" fill="hold"/>
                                        <p:tgtEl>
                                          <p:spTgt spid="3"/>
                                        </p:tgtEl>
                                        <p:attrNameLst>
                                          <p:attrName>style.color</p:attrName>
                                        </p:attrNameLst>
                                      </p:cBhvr>
                                      <p:by>
                                        <p:hsl h="7200000" s="0" l="0"/>
                                      </p:by>
                                    </p:animClr>
                                    <p:animClr clrSpc="hsl" dir="cw">
                                      <p:cBhvr>
                                        <p:cTn id="16" dur="2000" fill="hold"/>
                                        <p:tgtEl>
                                          <p:spTgt spid="3"/>
                                        </p:tgtEl>
                                        <p:attrNameLst>
                                          <p:attrName>fillcolor</p:attrName>
                                        </p:attrNameLst>
                                      </p:cBhvr>
                                      <p:by>
                                        <p:hsl h="7200000" s="0" l="0"/>
                                      </p:by>
                                    </p:animClr>
                                    <p:animClr clrSpc="hsl" dir="cw">
                                      <p:cBhvr>
                                        <p:cTn id="17" dur="2000" fill="hold"/>
                                        <p:tgtEl>
                                          <p:spTgt spid="3"/>
                                        </p:tgtEl>
                                        <p:attrNameLst>
                                          <p:attrName>stroke.color</p:attrName>
                                        </p:attrNameLst>
                                      </p:cBhvr>
                                      <p:by>
                                        <p:hsl h="7200000" s="0" l="0"/>
                                      </p:by>
                                    </p:animClr>
                                    <p:set>
                                      <p:cBhvr>
                                        <p:cTn id="18" dur="2000" fill="hold"/>
                                        <p:tgtEl>
                                          <p:spTgt spid="3"/>
                                        </p:tgtEl>
                                        <p:attrNameLst>
                                          <p:attrName>fill.type</p:attrName>
                                        </p:attrNameLst>
                                      </p:cBhvr>
                                      <p:to>
                                        <p:strVal val="solid"/>
                                      </p:to>
                                    </p:set>
                                  </p:childTnLst>
                                </p:cTn>
                              </p:par>
                            </p:childTnLst>
                          </p:cTn>
                        </p:par>
                        <p:par>
                          <p:cTn id="19" fill="hold">
                            <p:stCondLst>
                              <p:cond delay="9000"/>
                            </p:stCondLst>
                            <p:childTnLst>
                              <p:par>
                                <p:cTn id="20" presetID="2" presetClass="entr" presetSubtype="4"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000" fill="hold"/>
                                        <p:tgtEl>
                                          <p:spTgt spid="4"/>
                                        </p:tgtEl>
                                        <p:attrNameLst>
                                          <p:attrName>ppt_x</p:attrName>
                                        </p:attrNameLst>
                                      </p:cBhvr>
                                      <p:tavLst>
                                        <p:tav tm="0">
                                          <p:val>
                                            <p:strVal val="#ppt_x"/>
                                          </p:val>
                                        </p:tav>
                                        <p:tav tm="100000">
                                          <p:val>
                                            <p:strVal val="#ppt_x"/>
                                          </p:val>
                                        </p:tav>
                                      </p:tavLst>
                                    </p:anim>
                                    <p:anim calcmode="lin" valueType="num">
                                      <p:cBhvr additive="base">
                                        <p:cTn id="23" dur="2000" fill="hold"/>
                                        <p:tgtEl>
                                          <p:spTgt spid="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childTnLst>
                          </p:cTn>
                        </p:par>
                        <p:par>
                          <p:cTn id="28" fill="hold">
                            <p:stCondLst>
                              <p:cond delay="11000"/>
                            </p:stCondLst>
                            <p:childTnLst>
                              <p:par>
                                <p:cTn id="29" presetID="6"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ircle(in)">
                                      <p:cBhvr>
                                        <p:cTn id="31" dur="2000"/>
                                        <p:tgtEl>
                                          <p:spTgt spid="6"/>
                                        </p:tgtEl>
                                      </p:cBhvr>
                                    </p:animEffect>
                                  </p:childTnLst>
                                </p:cTn>
                              </p:par>
                              <p:par>
                                <p:cTn id="32" presetID="6" presetClass="entr" presetSubtype="16" fill="hold" nodeType="withEffect">
                                  <p:stCondLst>
                                    <p:cond delay="0"/>
                                  </p:stCondLst>
                                  <p:childTnLst>
                                    <p:set>
                                      <p:cBhvr>
                                        <p:cTn id="33" dur="1" fill="hold">
                                          <p:stCondLst>
                                            <p:cond delay="0"/>
                                          </p:stCondLst>
                                        </p:cTn>
                                        <p:tgtEl>
                                          <p:spTgt spid="7">
                                            <p:txEl>
                                              <p:pRg st="0" end="0"/>
                                            </p:txEl>
                                          </p:spTgt>
                                        </p:tgtEl>
                                        <p:attrNameLst>
                                          <p:attrName>style.visibility</p:attrName>
                                        </p:attrNameLst>
                                      </p:cBhvr>
                                      <p:to>
                                        <p:strVal val="visible"/>
                                      </p:to>
                                    </p:set>
                                    <p:animEffect transition="in" filter="circle(in)">
                                      <p:cBhvr>
                                        <p:cTn id="34" dur="2000"/>
                                        <p:tgtEl>
                                          <p:spTgt spid="7">
                                            <p:txEl>
                                              <p:pRg st="0" end="0"/>
                                            </p:txEl>
                                          </p:spTgt>
                                        </p:tgtEl>
                                      </p:cBhvr>
                                    </p:animEffect>
                                  </p:childTnLst>
                                </p:cTn>
                              </p:par>
                            </p:childTnLst>
                          </p:cTn>
                        </p:par>
                        <p:par>
                          <p:cTn id="35" fill="hold">
                            <p:stCondLst>
                              <p:cond delay="13000"/>
                            </p:stCondLst>
                            <p:childTnLst>
                              <p:par>
                                <p:cTn id="36" presetID="31" presetClass="exit" presetSubtype="0" fill="hold" grpId="1" nodeType="afterEffect">
                                  <p:stCondLst>
                                    <p:cond delay="40000"/>
                                  </p:stCondLst>
                                  <p:childTnLst>
                                    <p:anim calcmode="lin" valueType="num">
                                      <p:cBhvr>
                                        <p:cTn id="37" dur="2000"/>
                                        <p:tgtEl>
                                          <p:spTgt spid="6"/>
                                        </p:tgtEl>
                                        <p:attrNameLst>
                                          <p:attrName>ppt_w</p:attrName>
                                        </p:attrNameLst>
                                      </p:cBhvr>
                                      <p:tavLst>
                                        <p:tav tm="0">
                                          <p:val>
                                            <p:strVal val="ppt_w"/>
                                          </p:val>
                                        </p:tav>
                                        <p:tav tm="100000">
                                          <p:val>
                                            <p:fltVal val="0"/>
                                          </p:val>
                                        </p:tav>
                                      </p:tavLst>
                                    </p:anim>
                                    <p:anim calcmode="lin" valueType="num">
                                      <p:cBhvr>
                                        <p:cTn id="38" dur="2000"/>
                                        <p:tgtEl>
                                          <p:spTgt spid="6"/>
                                        </p:tgtEl>
                                        <p:attrNameLst>
                                          <p:attrName>ppt_h</p:attrName>
                                        </p:attrNameLst>
                                      </p:cBhvr>
                                      <p:tavLst>
                                        <p:tav tm="0">
                                          <p:val>
                                            <p:strVal val="ppt_h"/>
                                          </p:val>
                                        </p:tav>
                                        <p:tav tm="100000">
                                          <p:val>
                                            <p:fltVal val="0"/>
                                          </p:val>
                                        </p:tav>
                                      </p:tavLst>
                                    </p:anim>
                                    <p:anim calcmode="lin" valueType="num">
                                      <p:cBhvr>
                                        <p:cTn id="39" dur="2000"/>
                                        <p:tgtEl>
                                          <p:spTgt spid="6"/>
                                        </p:tgtEl>
                                        <p:attrNameLst>
                                          <p:attrName>style.rotation</p:attrName>
                                        </p:attrNameLst>
                                      </p:cBhvr>
                                      <p:tavLst>
                                        <p:tav tm="0">
                                          <p:val>
                                            <p:fltVal val="0"/>
                                          </p:val>
                                        </p:tav>
                                        <p:tav tm="100000">
                                          <p:val>
                                            <p:fltVal val="90"/>
                                          </p:val>
                                        </p:tav>
                                      </p:tavLst>
                                    </p:anim>
                                    <p:animEffect transition="out" filter="fade">
                                      <p:cBhvr>
                                        <p:cTn id="40" dur="2000"/>
                                        <p:tgtEl>
                                          <p:spTgt spid="6"/>
                                        </p:tgtEl>
                                      </p:cBhvr>
                                    </p:animEffect>
                                    <p:set>
                                      <p:cBhvr>
                                        <p:cTn id="41" dur="1" fill="hold">
                                          <p:stCondLst>
                                            <p:cond delay="1999"/>
                                          </p:stCondLst>
                                        </p:cTn>
                                        <p:tgtEl>
                                          <p:spTgt spid="6"/>
                                        </p:tgtEl>
                                        <p:attrNameLst>
                                          <p:attrName>style.visibility</p:attrName>
                                        </p:attrNameLst>
                                      </p:cBhvr>
                                      <p:to>
                                        <p:strVal val="hidden"/>
                                      </p:to>
                                    </p:set>
                                  </p:childTnLst>
                                </p:cTn>
                              </p:par>
                              <p:par>
                                <p:cTn id="42" presetID="31" presetClass="exit" presetSubtype="0" fill="hold" grpId="0" nodeType="withEffect">
                                  <p:stCondLst>
                                    <p:cond delay="40000"/>
                                  </p:stCondLst>
                                  <p:childTnLst>
                                    <p:anim calcmode="lin" valueType="num">
                                      <p:cBhvr>
                                        <p:cTn id="43" dur="2000"/>
                                        <p:tgtEl>
                                          <p:spTgt spid="7">
                                            <p:txEl>
                                              <p:pRg st="0" end="0"/>
                                            </p:txEl>
                                          </p:spTgt>
                                        </p:tgtEl>
                                        <p:attrNameLst>
                                          <p:attrName>ppt_w</p:attrName>
                                        </p:attrNameLst>
                                      </p:cBhvr>
                                      <p:tavLst>
                                        <p:tav tm="0">
                                          <p:val>
                                            <p:strVal val="ppt_w"/>
                                          </p:val>
                                        </p:tav>
                                        <p:tav tm="100000">
                                          <p:val>
                                            <p:fltVal val="0"/>
                                          </p:val>
                                        </p:tav>
                                      </p:tavLst>
                                    </p:anim>
                                    <p:anim calcmode="lin" valueType="num">
                                      <p:cBhvr>
                                        <p:cTn id="44" dur="2000"/>
                                        <p:tgtEl>
                                          <p:spTgt spid="7">
                                            <p:txEl>
                                              <p:pRg st="0" end="0"/>
                                            </p:txEl>
                                          </p:spTgt>
                                        </p:tgtEl>
                                        <p:attrNameLst>
                                          <p:attrName>ppt_h</p:attrName>
                                        </p:attrNameLst>
                                      </p:cBhvr>
                                      <p:tavLst>
                                        <p:tav tm="0">
                                          <p:val>
                                            <p:strVal val="ppt_h"/>
                                          </p:val>
                                        </p:tav>
                                        <p:tav tm="100000">
                                          <p:val>
                                            <p:fltVal val="0"/>
                                          </p:val>
                                        </p:tav>
                                      </p:tavLst>
                                    </p:anim>
                                    <p:anim calcmode="lin" valueType="num">
                                      <p:cBhvr>
                                        <p:cTn id="45" dur="2000"/>
                                        <p:tgtEl>
                                          <p:spTgt spid="7">
                                            <p:txEl>
                                              <p:pRg st="0" end="0"/>
                                            </p:txEl>
                                          </p:spTgt>
                                        </p:tgtEl>
                                        <p:attrNameLst>
                                          <p:attrName>style.rotation</p:attrName>
                                        </p:attrNameLst>
                                      </p:cBhvr>
                                      <p:tavLst>
                                        <p:tav tm="0">
                                          <p:val>
                                            <p:fltVal val="0"/>
                                          </p:val>
                                        </p:tav>
                                        <p:tav tm="100000">
                                          <p:val>
                                            <p:fltVal val="90"/>
                                          </p:val>
                                        </p:tav>
                                      </p:tavLst>
                                    </p:anim>
                                    <p:animEffect transition="out" filter="fade">
                                      <p:cBhvr>
                                        <p:cTn id="46" dur="2000"/>
                                        <p:tgtEl>
                                          <p:spTgt spid="7">
                                            <p:txEl>
                                              <p:pRg st="0" end="0"/>
                                            </p:txEl>
                                          </p:spTgt>
                                        </p:tgtEl>
                                      </p:cBhvr>
                                    </p:animEffect>
                                    <p:set>
                                      <p:cBhvr>
                                        <p:cTn id="47" dur="1" fill="hold">
                                          <p:stCondLst>
                                            <p:cond delay="1999"/>
                                          </p:stCondLst>
                                        </p:cTn>
                                        <p:tgtEl>
                                          <p:spTgt spid="7">
                                            <p:txEl>
                                              <p:pRg st="0" end="0"/>
                                            </p:txEl>
                                          </p:spTgt>
                                        </p:tgtEl>
                                        <p:attrNameLst>
                                          <p:attrName>style.visibility</p:attrName>
                                        </p:attrNameLst>
                                      </p:cBhvr>
                                      <p:to>
                                        <p:strVal val="hidden"/>
                                      </p:to>
                                    </p:set>
                                  </p:childTnLst>
                                </p:cTn>
                              </p:par>
                              <p:par>
                                <p:cTn id="48" presetID="6" presetClass="entr" presetSubtype="16" fill="hold" grpId="0" nodeType="withEffect">
                                  <p:stCondLst>
                                    <p:cond delay="40000"/>
                                  </p:stCondLst>
                                  <p:childTnLst>
                                    <p:set>
                                      <p:cBhvr>
                                        <p:cTn id="49" dur="1" fill="hold">
                                          <p:stCondLst>
                                            <p:cond delay="0"/>
                                          </p:stCondLst>
                                        </p:cTn>
                                        <p:tgtEl>
                                          <p:spTgt spid="8"/>
                                        </p:tgtEl>
                                        <p:attrNameLst>
                                          <p:attrName>style.visibility</p:attrName>
                                        </p:attrNameLst>
                                      </p:cBhvr>
                                      <p:to>
                                        <p:strVal val="visible"/>
                                      </p:to>
                                    </p:set>
                                    <p:animEffect transition="in" filter="circle(in)">
                                      <p:cBhvr>
                                        <p:cTn id="50" dur="2000"/>
                                        <p:tgtEl>
                                          <p:spTgt spid="8"/>
                                        </p:tgtEl>
                                      </p:cBhvr>
                                    </p:animEffect>
                                  </p:childTnLst>
                                </p:cTn>
                              </p:par>
                              <p:par>
                                <p:cTn id="51" presetID="6" presetClass="entr" presetSubtype="16" fill="hold" grpId="0" nodeType="withEffect">
                                  <p:stCondLst>
                                    <p:cond delay="40000"/>
                                  </p:stCondLst>
                                  <p:childTnLst>
                                    <p:set>
                                      <p:cBhvr>
                                        <p:cTn id="52" dur="1" fill="hold">
                                          <p:stCondLst>
                                            <p:cond delay="0"/>
                                          </p:stCondLst>
                                        </p:cTn>
                                        <p:tgtEl>
                                          <p:spTgt spid="9"/>
                                        </p:tgtEl>
                                        <p:attrNameLst>
                                          <p:attrName>style.visibility</p:attrName>
                                        </p:attrNameLst>
                                      </p:cBhvr>
                                      <p:to>
                                        <p:strVal val="visible"/>
                                      </p:to>
                                    </p:set>
                                    <p:animEffect transition="in" filter="circle(in)">
                                      <p:cBhvr>
                                        <p:cTn id="53" dur="2000"/>
                                        <p:tgtEl>
                                          <p:spTgt spid="9"/>
                                        </p:tgtEl>
                                      </p:cBhvr>
                                    </p:animEffect>
                                  </p:childTnLst>
                                </p:cTn>
                              </p:par>
                            </p:childTnLst>
                          </p:cTn>
                        </p:par>
                        <p:par>
                          <p:cTn id="54" fill="hold">
                            <p:stCondLst>
                              <p:cond delay="55000"/>
                            </p:stCondLst>
                            <p:childTnLst>
                              <p:par>
                                <p:cTn id="55" presetID="31" presetClass="exit" presetSubtype="0" fill="hold" grpId="1" nodeType="afterEffect">
                                  <p:stCondLst>
                                    <p:cond delay="4000"/>
                                  </p:stCondLst>
                                  <p:childTnLst>
                                    <p:anim calcmode="lin" valueType="num">
                                      <p:cBhvr>
                                        <p:cTn id="56" dur="2000"/>
                                        <p:tgtEl>
                                          <p:spTgt spid="8"/>
                                        </p:tgtEl>
                                        <p:attrNameLst>
                                          <p:attrName>ppt_w</p:attrName>
                                        </p:attrNameLst>
                                      </p:cBhvr>
                                      <p:tavLst>
                                        <p:tav tm="0">
                                          <p:val>
                                            <p:strVal val="ppt_w"/>
                                          </p:val>
                                        </p:tav>
                                        <p:tav tm="100000">
                                          <p:val>
                                            <p:fltVal val="0"/>
                                          </p:val>
                                        </p:tav>
                                      </p:tavLst>
                                    </p:anim>
                                    <p:anim calcmode="lin" valueType="num">
                                      <p:cBhvr>
                                        <p:cTn id="57" dur="2000"/>
                                        <p:tgtEl>
                                          <p:spTgt spid="8"/>
                                        </p:tgtEl>
                                        <p:attrNameLst>
                                          <p:attrName>ppt_h</p:attrName>
                                        </p:attrNameLst>
                                      </p:cBhvr>
                                      <p:tavLst>
                                        <p:tav tm="0">
                                          <p:val>
                                            <p:strVal val="ppt_h"/>
                                          </p:val>
                                        </p:tav>
                                        <p:tav tm="100000">
                                          <p:val>
                                            <p:fltVal val="0"/>
                                          </p:val>
                                        </p:tav>
                                      </p:tavLst>
                                    </p:anim>
                                    <p:anim calcmode="lin" valueType="num">
                                      <p:cBhvr>
                                        <p:cTn id="58" dur="2000"/>
                                        <p:tgtEl>
                                          <p:spTgt spid="8"/>
                                        </p:tgtEl>
                                        <p:attrNameLst>
                                          <p:attrName>style.rotation</p:attrName>
                                        </p:attrNameLst>
                                      </p:cBhvr>
                                      <p:tavLst>
                                        <p:tav tm="0">
                                          <p:val>
                                            <p:fltVal val="0"/>
                                          </p:val>
                                        </p:tav>
                                        <p:tav tm="100000">
                                          <p:val>
                                            <p:fltVal val="90"/>
                                          </p:val>
                                        </p:tav>
                                      </p:tavLst>
                                    </p:anim>
                                    <p:animEffect transition="out" filter="fade">
                                      <p:cBhvr>
                                        <p:cTn id="59" dur="2000"/>
                                        <p:tgtEl>
                                          <p:spTgt spid="8"/>
                                        </p:tgtEl>
                                      </p:cBhvr>
                                    </p:animEffect>
                                    <p:set>
                                      <p:cBhvr>
                                        <p:cTn id="60" dur="1" fill="hold">
                                          <p:stCondLst>
                                            <p:cond delay="1999"/>
                                          </p:stCondLst>
                                        </p:cTn>
                                        <p:tgtEl>
                                          <p:spTgt spid="8"/>
                                        </p:tgtEl>
                                        <p:attrNameLst>
                                          <p:attrName>style.visibility</p:attrName>
                                        </p:attrNameLst>
                                      </p:cBhvr>
                                      <p:to>
                                        <p:strVal val="hidden"/>
                                      </p:to>
                                    </p:set>
                                  </p:childTnLst>
                                </p:cTn>
                              </p:par>
                              <p:par>
                                <p:cTn id="61" presetID="31" presetClass="exit" presetSubtype="0" fill="hold" grpId="1" nodeType="withEffect">
                                  <p:stCondLst>
                                    <p:cond delay="4000"/>
                                  </p:stCondLst>
                                  <p:childTnLst>
                                    <p:anim calcmode="lin" valueType="num">
                                      <p:cBhvr>
                                        <p:cTn id="62" dur="2000"/>
                                        <p:tgtEl>
                                          <p:spTgt spid="9"/>
                                        </p:tgtEl>
                                        <p:attrNameLst>
                                          <p:attrName>ppt_w</p:attrName>
                                        </p:attrNameLst>
                                      </p:cBhvr>
                                      <p:tavLst>
                                        <p:tav tm="0">
                                          <p:val>
                                            <p:strVal val="ppt_w"/>
                                          </p:val>
                                        </p:tav>
                                        <p:tav tm="100000">
                                          <p:val>
                                            <p:fltVal val="0"/>
                                          </p:val>
                                        </p:tav>
                                      </p:tavLst>
                                    </p:anim>
                                    <p:anim calcmode="lin" valueType="num">
                                      <p:cBhvr>
                                        <p:cTn id="63" dur="2000"/>
                                        <p:tgtEl>
                                          <p:spTgt spid="9"/>
                                        </p:tgtEl>
                                        <p:attrNameLst>
                                          <p:attrName>ppt_h</p:attrName>
                                        </p:attrNameLst>
                                      </p:cBhvr>
                                      <p:tavLst>
                                        <p:tav tm="0">
                                          <p:val>
                                            <p:strVal val="ppt_h"/>
                                          </p:val>
                                        </p:tav>
                                        <p:tav tm="100000">
                                          <p:val>
                                            <p:fltVal val="0"/>
                                          </p:val>
                                        </p:tav>
                                      </p:tavLst>
                                    </p:anim>
                                    <p:anim calcmode="lin" valueType="num">
                                      <p:cBhvr>
                                        <p:cTn id="64" dur="2000"/>
                                        <p:tgtEl>
                                          <p:spTgt spid="9"/>
                                        </p:tgtEl>
                                        <p:attrNameLst>
                                          <p:attrName>style.rotation</p:attrName>
                                        </p:attrNameLst>
                                      </p:cBhvr>
                                      <p:tavLst>
                                        <p:tav tm="0">
                                          <p:val>
                                            <p:fltVal val="0"/>
                                          </p:val>
                                        </p:tav>
                                        <p:tav tm="100000">
                                          <p:val>
                                            <p:fltVal val="90"/>
                                          </p:val>
                                        </p:tav>
                                      </p:tavLst>
                                    </p:anim>
                                    <p:animEffect transition="out" filter="fade">
                                      <p:cBhvr>
                                        <p:cTn id="65" dur="2000"/>
                                        <p:tgtEl>
                                          <p:spTgt spid="9"/>
                                        </p:tgtEl>
                                      </p:cBhvr>
                                    </p:animEffect>
                                    <p:set>
                                      <p:cBhvr>
                                        <p:cTn id="66" dur="1" fill="hold">
                                          <p:stCondLst>
                                            <p:cond delay="1999"/>
                                          </p:stCondLst>
                                        </p:cTn>
                                        <p:tgtEl>
                                          <p:spTgt spid="9"/>
                                        </p:tgtEl>
                                        <p:attrNameLst>
                                          <p:attrName>style.visibility</p:attrName>
                                        </p:attrNameLst>
                                      </p:cBhvr>
                                      <p:to>
                                        <p:strVal val="hidden"/>
                                      </p:to>
                                    </p:set>
                                  </p:childTnLst>
                                </p:cTn>
                              </p:par>
                              <p:par>
                                <p:cTn id="67" presetID="6" presetClass="entr" presetSubtype="16" fill="hold" nodeType="withEffect">
                                  <p:stCondLst>
                                    <p:cond delay="4000"/>
                                  </p:stCondLst>
                                  <p:childTnLst>
                                    <p:set>
                                      <p:cBhvr>
                                        <p:cTn id="68" dur="1" fill="hold">
                                          <p:stCondLst>
                                            <p:cond delay="0"/>
                                          </p:stCondLst>
                                        </p:cTn>
                                        <p:tgtEl>
                                          <p:spTgt spid="10"/>
                                        </p:tgtEl>
                                        <p:attrNameLst>
                                          <p:attrName>style.visibility</p:attrName>
                                        </p:attrNameLst>
                                      </p:cBhvr>
                                      <p:to>
                                        <p:strVal val="visible"/>
                                      </p:to>
                                    </p:set>
                                    <p:animEffect transition="in" filter="circle(in)">
                                      <p:cBhvr>
                                        <p:cTn id="69" dur="2000"/>
                                        <p:tgtEl>
                                          <p:spTgt spid="10"/>
                                        </p:tgtEl>
                                      </p:cBhvr>
                                    </p:animEffect>
                                  </p:childTnLst>
                                </p:cTn>
                              </p:par>
                            </p:childTnLst>
                          </p:cTn>
                        </p:par>
                        <p:par>
                          <p:cTn id="70" fill="hold">
                            <p:stCondLst>
                              <p:cond delay="61000"/>
                            </p:stCondLst>
                            <p:childTnLst>
                              <p:par>
                                <p:cTn id="71" presetID="31" presetClass="exit" presetSubtype="0" fill="remove" nodeType="afterEffect">
                                  <p:stCondLst>
                                    <p:cond delay="4000"/>
                                  </p:stCondLst>
                                  <p:childTnLst>
                                    <p:anim calcmode="lin" valueType="num">
                                      <p:cBhvr>
                                        <p:cTn id="72" dur="2000"/>
                                        <p:tgtEl>
                                          <p:spTgt spid="10"/>
                                        </p:tgtEl>
                                        <p:attrNameLst>
                                          <p:attrName>ppt_w</p:attrName>
                                        </p:attrNameLst>
                                      </p:cBhvr>
                                      <p:tavLst>
                                        <p:tav tm="0">
                                          <p:val>
                                            <p:strVal val="ppt_w"/>
                                          </p:val>
                                        </p:tav>
                                        <p:tav tm="100000">
                                          <p:val>
                                            <p:fltVal val="0"/>
                                          </p:val>
                                        </p:tav>
                                      </p:tavLst>
                                    </p:anim>
                                    <p:anim calcmode="lin" valueType="num">
                                      <p:cBhvr>
                                        <p:cTn id="73" dur="2000"/>
                                        <p:tgtEl>
                                          <p:spTgt spid="10"/>
                                        </p:tgtEl>
                                        <p:attrNameLst>
                                          <p:attrName>ppt_h</p:attrName>
                                        </p:attrNameLst>
                                      </p:cBhvr>
                                      <p:tavLst>
                                        <p:tav tm="0">
                                          <p:val>
                                            <p:strVal val="ppt_h"/>
                                          </p:val>
                                        </p:tav>
                                        <p:tav tm="100000">
                                          <p:val>
                                            <p:fltVal val="0"/>
                                          </p:val>
                                        </p:tav>
                                      </p:tavLst>
                                    </p:anim>
                                    <p:anim calcmode="lin" valueType="num">
                                      <p:cBhvr>
                                        <p:cTn id="74" dur="2000"/>
                                        <p:tgtEl>
                                          <p:spTgt spid="10"/>
                                        </p:tgtEl>
                                        <p:attrNameLst>
                                          <p:attrName>style.rotation</p:attrName>
                                        </p:attrNameLst>
                                      </p:cBhvr>
                                      <p:tavLst>
                                        <p:tav tm="0">
                                          <p:val>
                                            <p:fltVal val="0"/>
                                          </p:val>
                                        </p:tav>
                                        <p:tav tm="100000">
                                          <p:val>
                                            <p:fltVal val="90"/>
                                          </p:val>
                                        </p:tav>
                                      </p:tavLst>
                                    </p:anim>
                                    <p:animEffect transition="out" filter="fade">
                                      <p:cBhvr>
                                        <p:cTn id="75" dur="2000"/>
                                        <p:tgtEl>
                                          <p:spTgt spid="10"/>
                                        </p:tgtEl>
                                      </p:cBhvr>
                                    </p:animEffect>
                                    <p:set>
                                      <p:cBhvr>
                                        <p:cTn id="76" dur="1" fill="hold">
                                          <p:stCondLst>
                                            <p:cond delay="1999"/>
                                          </p:stCondLst>
                                        </p:cTn>
                                        <p:tgtEl>
                                          <p:spTgt spid="10"/>
                                        </p:tgtEl>
                                        <p:attrNameLst>
                                          <p:attrName>style.visibility</p:attrName>
                                        </p:attrNameLst>
                                      </p:cBhvr>
                                      <p:to>
                                        <p:strVal val="hidden"/>
                                      </p:to>
                                    </p:set>
                                  </p:childTnLst>
                                </p:cTn>
                              </p:par>
                              <p:par>
                                <p:cTn id="77" presetID="6" presetClass="entr" presetSubtype="16" fill="hold" nodeType="withEffect">
                                  <p:stCondLst>
                                    <p:cond delay="4000"/>
                                  </p:stCondLst>
                                  <p:childTnLst>
                                    <p:set>
                                      <p:cBhvr>
                                        <p:cTn id="78" dur="1" fill="hold">
                                          <p:stCondLst>
                                            <p:cond delay="0"/>
                                          </p:stCondLst>
                                        </p:cTn>
                                        <p:tgtEl>
                                          <p:spTgt spid="11"/>
                                        </p:tgtEl>
                                        <p:attrNameLst>
                                          <p:attrName>style.visibility</p:attrName>
                                        </p:attrNameLst>
                                      </p:cBhvr>
                                      <p:to>
                                        <p:strVal val="visible"/>
                                      </p:to>
                                    </p:set>
                                    <p:animEffect transition="in" filter="circle(in)">
                                      <p:cBhvr>
                                        <p:cTn id="79" dur="2000"/>
                                        <p:tgtEl>
                                          <p:spTgt spid="11"/>
                                        </p:tgtEl>
                                      </p:cBhvr>
                                    </p:animEffect>
                                  </p:childTnLst>
                                </p:cTn>
                              </p:par>
                            </p:childTnLst>
                          </p:cTn>
                        </p:par>
                        <p:par>
                          <p:cTn id="80" fill="hold">
                            <p:stCondLst>
                              <p:cond delay="67000"/>
                            </p:stCondLst>
                            <p:childTnLst>
                              <p:par>
                                <p:cTn id="81" presetID="31" presetClass="exit" presetSubtype="0" fill="hold" nodeType="afterEffect">
                                  <p:stCondLst>
                                    <p:cond delay="4000"/>
                                  </p:stCondLst>
                                  <p:childTnLst>
                                    <p:anim calcmode="lin" valueType="num">
                                      <p:cBhvr>
                                        <p:cTn id="82" dur="2000"/>
                                        <p:tgtEl>
                                          <p:spTgt spid="11"/>
                                        </p:tgtEl>
                                        <p:attrNameLst>
                                          <p:attrName>ppt_w</p:attrName>
                                        </p:attrNameLst>
                                      </p:cBhvr>
                                      <p:tavLst>
                                        <p:tav tm="0">
                                          <p:val>
                                            <p:strVal val="ppt_w"/>
                                          </p:val>
                                        </p:tav>
                                        <p:tav tm="100000">
                                          <p:val>
                                            <p:fltVal val="0"/>
                                          </p:val>
                                        </p:tav>
                                      </p:tavLst>
                                    </p:anim>
                                    <p:anim calcmode="lin" valueType="num">
                                      <p:cBhvr>
                                        <p:cTn id="83" dur="2000"/>
                                        <p:tgtEl>
                                          <p:spTgt spid="11"/>
                                        </p:tgtEl>
                                        <p:attrNameLst>
                                          <p:attrName>ppt_h</p:attrName>
                                        </p:attrNameLst>
                                      </p:cBhvr>
                                      <p:tavLst>
                                        <p:tav tm="0">
                                          <p:val>
                                            <p:strVal val="ppt_h"/>
                                          </p:val>
                                        </p:tav>
                                        <p:tav tm="100000">
                                          <p:val>
                                            <p:fltVal val="0"/>
                                          </p:val>
                                        </p:tav>
                                      </p:tavLst>
                                    </p:anim>
                                    <p:anim calcmode="lin" valueType="num">
                                      <p:cBhvr>
                                        <p:cTn id="84" dur="2000"/>
                                        <p:tgtEl>
                                          <p:spTgt spid="11"/>
                                        </p:tgtEl>
                                        <p:attrNameLst>
                                          <p:attrName>style.rotation</p:attrName>
                                        </p:attrNameLst>
                                      </p:cBhvr>
                                      <p:tavLst>
                                        <p:tav tm="0">
                                          <p:val>
                                            <p:fltVal val="0"/>
                                          </p:val>
                                        </p:tav>
                                        <p:tav tm="100000">
                                          <p:val>
                                            <p:fltVal val="90"/>
                                          </p:val>
                                        </p:tav>
                                      </p:tavLst>
                                    </p:anim>
                                    <p:animEffect transition="out" filter="fade">
                                      <p:cBhvr>
                                        <p:cTn id="85" dur="2000"/>
                                        <p:tgtEl>
                                          <p:spTgt spid="11"/>
                                        </p:tgtEl>
                                      </p:cBhvr>
                                    </p:animEffect>
                                    <p:set>
                                      <p:cBhvr>
                                        <p:cTn id="86" dur="1" fill="hold">
                                          <p:stCondLst>
                                            <p:cond delay="1999"/>
                                          </p:stCondLst>
                                        </p:cTn>
                                        <p:tgtEl>
                                          <p:spTgt spid="11"/>
                                        </p:tgtEl>
                                        <p:attrNameLst>
                                          <p:attrName>style.visibility</p:attrName>
                                        </p:attrNameLst>
                                      </p:cBhvr>
                                      <p:to>
                                        <p:strVal val="hidden"/>
                                      </p:to>
                                    </p:set>
                                  </p:childTnLst>
                                </p:cTn>
                              </p:par>
                              <p:par>
                                <p:cTn id="87" presetID="6" presetClass="entr" presetSubtype="16" fill="hold" nodeType="withEffect">
                                  <p:stCondLst>
                                    <p:cond delay="4000"/>
                                  </p:stCondLst>
                                  <p:childTnLst>
                                    <p:set>
                                      <p:cBhvr>
                                        <p:cTn id="88" dur="1" fill="hold">
                                          <p:stCondLst>
                                            <p:cond delay="0"/>
                                          </p:stCondLst>
                                        </p:cTn>
                                        <p:tgtEl>
                                          <p:spTgt spid="12"/>
                                        </p:tgtEl>
                                        <p:attrNameLst>
                                          <p:attrName>style.visibility</p:attrName>
                                        </p:attrNameLst>
                                      </p:cBhvr>
                                      <p:to>
                                        <p:strVal val="visible"/>
                                      </p:to>
                                    </p:set>
                                    <p:animEffect transition="in" filter="circle(in)">
                                      <p:cBhvr>
                                        <p:cTn id="89" dur="2000"/>
                                        <p:tgtEl>
                                          <p:spTgt spid="12"/>
                                        </p:tgtEl>
                                      </p:cBhvr>
                                    </p:animEffect>
                                  </p:childTnLst>
                                </p:cTn>
                              </p:par>
                            </p:childTnLst>
                          </p:cTn>
                        </p:par>
                        <p:par>
                          <p:cTn id="90" fill="hold">
                            <p:stCondLst>
                              <p:cond delay="73000"/>
                            </p:stCondLst>
                            <p:childTnLst>
                              <p:par>
                                <p:cTn id="91" presetID="31" presetClass="exit" presetSubtype="0" fill="hold" nodeType="afterEffect">
                                  <p:stCondLst>
                                    <p:cond delay="4000"/>
                                  </p:stCondLst>
                                  <p:childTnLst>
                                    <p:anim calcmode="lin" valueType="num">
                                      <p:cBhvr>
                                        <p:cTn id="92" dur="2000"/>
                                        <p:tgtEl>
                                          <p:spTgt spid="12"/>
                                        </p:tgtEl>
                                        <p:attrNameLst>
                                          <p:attrName>ppt_w</p:attrName>
                                        </p:attrNameLst>
                                      </p:cBhvr>
                                      <p:tavLst>
                                        <p:tav tm="0">
                                          <p:val>
                                            <p:strVal val="ppt_w"/>
                                          </p:val>
                                        </p:tav>
                                        <p:tav tm="100000">
                                          <p:val>
                                            <p:fltVal val="0"/>
                                          </p:val>
                                        </p:tav>
                                      </p:tavLst>
                                    </p:anim>
                                    <p:anim calcmode="lin" valueType="num">
                                      <p:cBhvr>
                                        <p:cTn id="93" dur="2000"/>
                                        <p:tgtEl>
                                          <p:spTgt spid="12"/>
                                        </p:tgtEl>
                                        <p:attrNameLst>
                                          <p:attrName>ppt_h</p:attrName>
                                        </p:attrNameLst>
                                      </p:cBhvr>
                                      <p:tavLst>
                                        <p:tav tm="0">
                                          <p:val>
                                            <p:strVal val="ppt_h"/>
                                          </p:val>
                                        </p:tav>
                                        <p:tav tm="100000">
                                          <p:val>
                                            <p:fltVal val="0"/>
                                          </p:val>
                                        </p:tav>
                                      </p:tavLst>
                                    </p:anim>
                                    <p:anim calcmode="lin" valueType="num">
                                      <p:cBhvr>
                                        <p:cTn id="94" dur="2000"/>
                                        <p:tgtEl>
                                          <p:spTgt spid="12"/>
                                        </p:tgtEl>
                                        <p:attrNameLst>
                                          <p:attrName>style.rotation</p:attrName>
                                        </p:attrNameLst>
                                      </p:cBhvr>
                                      <p:tavLst>
                                        <p:tav tm="0">
                                          <p:val>
                                            <p:fltVal val="0"/>
                                          </p:val>
                                        </p:tav>
                                        <p:tav tm="100000">
                                          <p:val>
                                            <p:fltVal val="90"/>
                                          </p:val>
                                        </p:tav>
                                      </p:tavLst>
                                    </p:anim>
                                    <p:animEffect transition="out" filter="fade">
                                      <p:cBhvr>
                                        <p:cTn id="95" dur="2000"/>
                                        <p:tgtEl>
                                          <p:spTgt spid="12"/>
                                        </p:tgtEl>
                                      </p:cBhvr>
                                    </p:animEffect>
                                    <p:set>
                                      <p:cBhvr>
                                        <p:cTn id="96" dur="1" fill="hold">
                                          <p:stCondLst>
                                            <p:cond delay="1999"/>
                                          </p:stCondLst>
                                        </p:cTn>
                                        <p:tgtEl>
                                          <p:spTgt spid="12"/>
                                        </p:tgtEl>
                                        <p:attrNameLst>
                                          <p:attrName>style.visibility</p:attrName>
                                        </p:attrNameLst>
                                      </p:cBhvr>
                                      <p:to>
                                        <p:strVal val="hidden"/>
                                      </p:to>
                                    </p:set>
                                  </p:childTnLst>
                                </p:cTn>
                              </p:par>
                              <p:par>
                                <p:cTn id="97" presetID="6" presetClass="entr" presetSubtype="16" fill="hold" nodeType="withEffect">
                                  <p:stCondLst>
                                    <p:cond delay="4000"/>
                                  </p:stCondLst>
                                  <p:childTnLst>
                                    <p:set>
                                      <p:cBhvr>
                                        <p:cTn id="98" dur="1" fill="hold">
                                          <p:stCondLst>
                                            <p:cond delay="0"/>
                                          </p:stCondLst>
                                        </p:cTn>
                                        <p:tgtEl>
                                          <p:spTgt spid="13"/>
                                        </p:tgtEl>
                                        <p:attrNameLst>
                                          <p:attrName>style.visibility</p:attrName>
                                        </p:attrNameLst>
                                      </p:cBhvr>
                                      <p:to>
                                        <p:strVal val="visible"/>
                                      </p:to>
                                    </p:set>
                                    <p:animEffect transition="in" filter="circle(in)">
                                      <p:cBhvr>
                                        <p:cTn id="99" dur="2000"/>
                                        <p:tgtEl>
                                          <p:spTgt spid="13"/>
                                        </p:tgtEl>
                                      </p:cBhvr>
                                    </p:animEffect>
                                  </p:childTnLst>
                                </p:cTn>
                              </p:par>
                            </p:childTnLst>
                          </p:cTn>
                        </p:par>
                        <p:par>
                          <p:cTn id="100" fill="hold">
                            <p:stCondLst>
                              <p:cond delay="79000"/>
                            </p:stCondLst>
                            <p:childTnLst>
                              <p:par>
                                <p:cTn id="101" presetID="31" presetClass="exit" presetSubtype="0" fill="hold" nodeType="afterEffect">
                                  <p:stCondLst>
                                    <p:cond delay="4000"/>
                                  </p:stCondLst>
                                  <p:childTnLst>
                                    <p:anim calcmode="lin" valueType="num">
                                      <p:cBhvr>
                                        <p:cTn id="102" dur="2000"/>
                                        <p:tgtEl>
                                          <p:spTgt spid="13"/>
                                        </p:tgtEl>
                                        <p:attrNameLst>
                                          <p:attrName>ppt_w</p:attrName>
                                        </p:attrNameLst>
                                      </p:cBhvr>
                                      <p:tavLst>
                                        <p:tav tm="0">
                                          <p:val>
                                            <p:strVal val="ppt_w"/>
                                          </p:val>
                                        </p:tav>
                                        <p:tav tm="100000">
                                          <p:val>
                                            <p:fltVal val="0"/>
                                          </p:val>
                                        </p:tav>
                                      </p:tavLst>
                                    </p:anim>
                                    <p:anim calcmode="lin" valueType="num">
                                      <p:cBhvr>
                                        <p:cTn id="103" dur="2000"/>
                                        <p:tgtEl>
                                          <p:spTgt spid="13"/>
                                        </p:tgtEl>
                                        <p:attrNameLst>
                                          <p:attrName>ppt_h</p:attrName>
                                        </p:attrNameLst>
                                      </p:cBhvr>
                                      <p:tavLst>
                                        <p:tav tm="0">
                                          <p:val>
                                            <p:strVal val="ppt_h"/>
                                          </p:val>
                                        </p:tav>
                                        <p:tav tm="100000">
                                          <p:val>
                                            <p:fltVal val="0"/>
                                          </p:val>
                                        </p:tav>
                                      </p:tavLst>
                                    </p:anim>
                                    <p:anim calcmode="lin" valueType="num">
                                      <p:cBhvr>
                                        <p:cTn id="104" dur="2000"/>
                                        <p:tgtEl>
                                          <p:spTgt spid="13"/>
                                        </p:tgtEl>
                                        <p:attrNameLst>
                                          <p:attrName>style.rotation</p:attrName>
                                        </p:attrNameLst>
                                      </p:cBhvr>
                                      <p:tavLst>
                                        <p:tav tm="0">
                                          <p:val>
                                            <p:fltVal val="0"/>
                                          </p:val>
                                        </p:tav>
                                        <p:tav tm="100000">
                                          <p:val>
                                            <p:fltVal val="90"/>
                                          </p:val>
                                        </p:tav>
                                      </p:tavLst>
                                    </p:anim>
                                    <p:animEffect transition="out" filter="fade">
                                      <p:cBhvr>
                                        <p:cTn id="105" dur="2000"/>
                                        <p:tgtEl>
                                          <p:spTgt spid="13"/>
                                        </p:tgtEl>
                                      </p:cBhvr>
                                    </p:animEffect>
                                    <p:set>
                                      <p:cBhvr>
                                        <p:cTn id="106" dur="1" fill="hold">
                                          <p:stCondLst>
                                            <p:cond delay="1999"/>
                                          </p:stCondLst>
                                        </p:cTn>
                                        <p:tgtEl>
                                          <p:spTgt spid="13"/>
                                        </p:tgtEl>
                                        <p:attrNameLst>
                                          <p:attrName>style.visibility</p:attrName>
                                        </p:attrNameLst>
                                      </p:cBhvr>
                                      <p:to>
                                        <p:strVal val="hidden"/>
                                      </p:to>
                                    </p:set>
                                  </p:childTnLst>
                                </p:cTn>
                              </p:par>
                              <p:par>
                                <p:cTn id="107" presetID="6" presetClass="entr" presetSubtype="16" fill="hold" nodeType="withEffect">
                                  <p:stCondLst>
                                    <p:cond delay="4000"/>
                                  </p:stCondLst>
                                  <p:childTnLst>
                                    <p:set>
                                      <p:cBhvr>
                                        <p:cTn id="108" dur="1" fill="hold">
                                          <p:stCondLst>
                                            <p:cond delay="0"/>
                                          </p:stCondLst>
                                        </p:cTn>
                                        <p:tgtEl>
                                          <p:spTgt spid="14"/>
                                        </p:tgtEl>
                                        <p:attrNameLst>
                                          <p:attrName>style.visibility</p:attrName>
                                        </p:attrNameLst>
                                      </p:cBhvr>
                                      <p:to>
                                        <p:strVal val="visible"/>
                                      </p:to>
                                    </p:set>
                                    <p:animEffect transition="in" filter="circle(in)">
                                      <p:cBhvr>
                                        <p:cTn id="109" dur="2000"/>
                                        <p:tgtEl>
                                          <p:spTgt spid="14"/>
                                        </p:tgtEl>
                                      </p:cBhvr>
                                    </p:animEffect>
                                  </p:childTnLst>
                                </p:cTn>
                              </p:par>
                            </p:childTnLst>
                          </p:cTn>
                        </p:par>
                        <p:par>
                          <p:cTn id="110" fill="hold">
                            <p:stCondLst>
                              <p:cond delay="85000"/>
                            </p:stCondLst>
                            <p:childTnLst>
                              <p:par>
                                <p:cTn id="111" presetID="31" presetClass="exit" presetSubtype="0" fill="hold" nodeType="afterEffect">
                                  <p:stCondLst>
                                    <p:cond delay="4000"/>
                                  </p:stCondLst>
                                  <p:childTnLst>
                                    <p:anim calcmode="lin" valueType="num">
                                      <p:cBhvr>
                                        <p:cTn id="112" dur="2000"/>
                                        <p:tgtEl>
                                          <p:spTgt spid="14"/>
                                        </p:tgtEl>
                                        <p:attrNameLst>
                                          <p:attrName>ppt_w</p:attrName>
                                        </p:attrNameLst>
                                      </p:cBhvr>
                                      <p:tavLst>
                                        <p:tav tm="0">
                                          <p:val>
                                            <p:strVal val="ppt_w"/>
                                          </p:val>
                                        </p:tav>
                                        <p:tav tm="100000">
                                          <p:val>
                                            <p:fltVal val="0"/>
                                          </p:val>
                                        </p:tav>
                                      </p:tavLst>
                                    </p:anim>
                                    <p:anim calcmode="lin" valueType="num">
                                      <p:cBhvr>
                                        <p:cTn id="113" dur="2000"/>
                                        <p:tgtEl>
                                          <p:spTgt spid="14"/>
                                        </p:tgtEl>
                                        <p:attrNameLst>
                                          <p:attrName>ppt_h</p:attrName>
                                        </p:attrNameLst>
                                      </p:cBhvr>
                                      <p:tavLst>
                                        <p:tav tm="0">
                                          <p:val>
                                            <p:strVal val="ppt_h"/>
                                          </p:val>
                                        </p:tav>
                                        <p:tav tm="100000">
                                          <p:val>
                                            <p:fltVal val="0"/>
                                          </p:val>
                                        </p:tav>
                                      </p:tavLst>
                                    </p:anim>
                                    <p:anim calcmode="lin" valueType="num">
                                      <p:cBhvr>
                                        <p:cTn id="114" dur="2000"/>
                                        <p:tgtEl>
                                          <p:spTgt spid="14"/>
                                        </p:tgtEl>
                                        <p:attrNameLst>
                                          <p:attrName>style.rotation</p:attrName>
                                        </p:attrNameLst>
                                      </p:cBhvr>
                                      <p:tavLst>
                                        <p:tav tm="0">
                                          <p:val>
                                            <p:fltVal val="0"/>
                                          </p:val>
                                        </p:tav>
                                        <p:tav tm="100000">
                                          <p:val>
                                            <p:fltVal val="90"/>
                                          </p:val>
                                        </p:tav>
                                      </p:tavLst>
                                    </p:anim>
                                    <p:animEffect transition="out" filter="fade">
                                      <p:cBhvr>
                                        <p:cTn id="115" dur="2000"/>
                                        <p:tgtEl>
                                          <p:spTgt spid="14"/>
                                        </p:tgtEl>
                                      </p:cBhvr>
                                    </p:animEffect>
                                    <p:set>
                                      <p:cBhvr>
                                        <p:cTn id="116" dur="1" fill="hold">
                                          <p:stCondLst>
                                            <p:cond delay="1999"/>
                                          </p:stCondLst>
                                        </p:cTn>
                                        <p:tgtEl>
                                          <p:spTgt spid="14"/>
                                        </p:tgtEl>
                                        <p:attrNameLst>
                                          <p:attrName>style.visibility</p:attrName>
                                        </p:attrNameLst>
                                      </p:cBhvr>
                                      <p:to>
                                        <p:strVal val="hidden"/>
                                      </p:to>
                                    </p:set>
                                  </p:childTnLst>
                                </p:cTn>
                              </p:par>
                              <p:par>
                                <p:cTn id="117" presetID="6" presetClass="entr" presetSubtype="16" fill="hold" nodeType="withEffect">
                                  <p:stCondLst>
                                    <p:cond delay="4000"/>
                                  </p:stCondLst>
                                  <p:childTnLst>
                                    <p:set>
                                      <p:cBhvr>
                                        <p:cTn id="118" dur="1" fill="hold">
                                          <p:stCondLst>
                                            <p:cond delay="0"/>
                                          </p:stCondLst>
                                        </p:cTn>
                                        <p:tgtEl>
                                          <p:spTgt spid="15"/>
                                        </p:tgtEl>
                                        <p:attrNameLst>
                                          <p:attrName>style.visibility</p:attrName>
                                        </p:attrNameLst>
                                      </p:cBhvr>
                                      <p:to>
                                        <p:strVal val="visible"/>
                                      </p:to>
                                    </p:set>
                                    <p:animEffect transition="in" filter="circle(in)">
                                      <p:cBhvr>
                                        <p:cTn id="119" dur="2000"/>
                                        <p:tgtEl>
                                          <p:spTgt spid="15"/>
                                        </p:tgtEl>
                                      </p:cBhvr>
                                    </p:animEffect>
                                  </p:childTnLst>
                                </p:cTn>
                              </p:par>
                            </p:childTnLst>
                          </p:cTn>
                        </p:par>
                        <p:par>
                          <p:cTn id="120" fill="hold">
                            <p:stCondLst>
                              <p:cond delay="91000"/>
                            </p:stCondLst>
                            <p:childTnLst>
                              <p:par>
                                <p:cTn id="121" presetID="31" presetClass="exit" presetSubtype="0" fill="hold" nodeType="afterEffect">
                                  <p:stCondLst>
                                    <p:cond delay="4000"/>
                                  </p:stCondLst>
                                  <p:childTnLst>
                                    <p:anim calcmode="lin" valueType="num">
                                      <p:cBhvr>
                                        <p:cTn id="122" dur="2000"/>
                                        <p:tgtEl>
                                          <p:spTgt spid="15"/>
                                        </p:tgtEl>
                                        <p:attrNameLst>
                                          <p:attrName>ppt_w</p:attrName>
                                        </p:attrNameLst>
                                      </p:cBhvr>
                                      <p:tavLst>
                                        <p:tav tm="0">
                                          <p:val>
                                            <p:strVal val="ppt_w"/>
                                          </p:val>
                                        </p:tav>
                                        <p:tav tm="100000">
                                          <p:val>
                                            <p:fltVal val="0"/>
                                          </p:val>
                                        </p:tav>
                                      </p:tavLst>
                                    </p:anim>
                                    <p:anim calcmode="lin" valueType="num">
                                      <p:cBhvr>
                                        <p:cTn id="123" dur="2000"/>
                                        <p:tgtEl>
                                          <p:spTgt spid="15"/>
                                        </p:tgtEl>
                                        <p:attrNameLst>
                                          <p:attrName>ppt_h</p:attrName>
                                        </p:attrNameLst>
                                      </p:cBhvr>
                                      <p:tavLst>
                                        <p:tav tm="0">
                                          <p:val>
                                            <p:strVal val="ppt_h"/>
                                          </p:val>
                                        </p:tav>
                                        <p:tav tm="100000">
                                          <p:val>
                                            <p:fltVal val="0"/>
                                          </p:val>
                                        </p:tav>
                                      </p:tavLst>
                                    </p:anim>
                                    <p:anim calcmode="lin" valueType="num">
                                      <p:cBhvr>
                                        <p:cTn id="124" dur="2000"/>
                                        <p:tgtEl>
                                          <p:spTgt spid="15"/>
                                        </p:tgtEl>
                                        <p:attrNameLst>
                                          <p:attrName>style.rotation</p:attrName>
                                        </p:attrNameLst>
                                      </p:cBhvr>
                                      <p:tavLst>
                                        <p:tav tm="0">
                                          <p:val>
                                            <p:fltVal val="0"/>
                                          </p:val>
                                        </p:tav>
                                        <p:tav tm="100000">
                                          <p:val>
                                            <p:fltVal val="90"/>
                                          </p:val>
                                        </p:tav>
                                      </p:tavLst>
                                    </p:anim>
                                    <p:animEffect transition="out" filter="fade">
                                      <p:cBhvr>
                                        <p:cTn id="125" dur="2000"/>
                                        <p:tgtEl>
                                          <p:spTgt spid="15"/>
                                        </p:tgtEl>
                                      </p:cBhvr>
                                    </p:animEffect>
                                    <p:set>
                                      <p:cBhvr>
                                        <p:cTn id="126" dur="1" fill="hold">
                                          <p:stCondLst>
                                            <p:cond delay="1999"/>
                                          </p:stCondLst>
                                        </p:cTn>
                                        <p:tgtEl>
                                          <p:spTgt spid="15"/>
                                        </p:tgtEl>
                                        <p:attrNameLst>
                                          <p:attrName>style.visibility</p:attrName>
                                        </p:attrNameLst>
                                      </p:cBhvr>
                                      <p:to>
                                        <p:strVal val="hidden"/>
                                      </p:to>
                                    </p:set>
                                  </p:childTnLst>
                                </p:cTn>
                              </p:par>
                              <p:par>
                                <p:cTn id="127" presetID="6" presetClass="entr" presetSubtype="16" fill="hold" nodeType="withEffect">
                                  <p:stCondLst>
                                    <p:cond delay="4000"/>
                                  </p:stCondLst>
                                  <p:childTnLst>
                                    <p:set>
                                      <p:cBhvr>
                                        <p:cTn id="128" dur="1" fill="hold">
                                          <p:stCondLst>
                                            <p:cond delay="0"/>
                                          </p:stCondLst>
                                        </p:cTn>
                                        <p:tgtEl>
                                          <p:spTgt spid="16"/>
                                        </p:tgtEl>
                                        <p:attrNameLst>
                                          <p:attrName>style.visibility</p:attrName>
                                        </p:attrNameLst>
                                      </p:cBhvr>
                                      <p:to>
                                        <p:strVal val="visible"/>
                                      </p:to>
                                    </p:set>
                                    <p:animEffect transition="in" filter="circle(in)">
                                      <p:cBhvr>
                                        <p:cTn id="129" dur="2000"/>
                                        <p:tgtEl>
                                          <p:spTgt spid="16"/>
                                        </p:tgtEl>
                                      </p:cBhvr>
                                    </p:animEffect>
                                  </p:childTnLst>
                                </p:cTn>
                              </p:par>
                            </p:childTnLst>
                          </p:cTn>
                        </p:par>
                        <p:par>
                          <p:cTn id="130" fill="hold">
                            <p:stCondLst>
                              <p:cond delay="97000"/>
                            </p:stCondLst>
                            <p:childTnLst>
                              <p:par>
                                <p:cTn id="131" presetID="31" presetClass="exit" presetSubtype="0" fill="hold" nodeType="afterEffect">
                                  <p:stCondLst>
                                    <p:cond delay="4000"/>
                                  </p:stCondLst>
                                  <p:childTnLst>
                                    <p:anim calcmode="lin" valueType="num">
                                      <p:cBhvr>
                                        <p:cTn id="132" dur="2000"/>
                                        <p:tgtEl>
                                          <p:spTgt spid="16"/>
                                        </p:tgtEl>
                                        <p:attrNameLst>
                                          <p:attrName>ppt_w</p:attrName>
                                        </p:attrNameLst>
                                      </p:cBhvr>
                                      <p:tavLst>
                                        <p:tav tm="0">
                                          <p:val>
                                            <p:strVal val="ppt_w"/>
                                          </p:val>
                                        </p:tav>
                                        <p:tav tm="100000">
                                          <p:val>
                                            <p:fltVal val="0"/>
                                          </p:val>
                                        </p:tav>
                                      </p:tavLst>
                                    </p:anim>
                                    <p:anim calcmode="lin" valueType="num">
                                      <p:cBhvr>
                                        <p:cTn id="133" dur="2000"/>
                                        <p:tgtEl>
                                          <p:spTgt spid="16"/>
                                        </p:tgtEl>
                                        <p:attrNameLst>
                                          <p:attrName>ppt_h</p:attrName>
                                        </p:attrNameLst>
                                      </p:cBhvr>
                                      <p:tavLst>
                                        <p:tav tm="0">
                                          <p:val>
                                            <p:strVal val="ppt_h"/>
                                          </p:val>
                                        </p:tav>
                                        <p:tav tm="100000">
                                          <p:val>
                                            <p:fltVal val="0"/>
                                          </p:val>
                                        </p:tav>
                                      </p:tavLst>
                                    </p:anim>
                                    <p:anim calcmode="lin" valueType="num">
                                      <p:cBhvr>
                                        <p:cTn id="134" dur="2000"/>
                                        <p:tgtEl>
                                          <p:spTgt spid="16"/>
                                        </p:tgtEl>
                                        <p:attrNameLst>
                                          <p:attrName>style.rotation</p:attrName>
                                        </p:attrNameLst>
                                      </p:cBhvr>
                                      <p:tavLst>
                                        <p:tav tm="0">
                                          <p:val>
                                            <p:fltVal val="0"/>
                                          </p:val>
                                        </p:tav>
                                        <p:tav tm="100000">
                                          <p:val>
                                            <p:fltVal val="90"/>
                                          </p:val>
                                        </p:tav>
                                      </p:tavLst>
                                    </p:anim>
                                    <p:animEffect transition="out" filter="fade">
                                      <p:cBhvr>
                                        <p:cTn id="135" dur="2000"/>
                                        <p:tgtEl>
                                          <p:spTgt spid="16"/>
                                        </p:tgtEl>
                                      </p:cBhvr>
                                    </p:animEffect>
                                    <p:set>
                                      <p:cBhvr>
                                        <p:cTn id="136" dur="1" fill="hold">
                                          <p:stCondLst>
                                            <p:cond delay="1999"/>
                                          </p:stCondLst>
                                        </p:cTn>
                                        <p:tgtEl>
                                          <p:spTgt spid="16"/>
                                        </p:tgtEl>
                                        <p:attrNameLst>
                                          <p:attrName>style.visibility</p:attrName>
                                        </p:attrNameLst>
                                      </p:cBhvr>
                                      <p:to>
                                        <p:strVal val="hidden"/>
                                      </p:to>
                                    </p:set>
                                  </p:childTnLst>
                                </p:cTn>
                              </p:par>
                              <p:par>
                                <p:cTn id="137" presetID="6" presetClass="entr" presetSubtype="16" fill="hold" nodeType="withEffect">
                                  <p:stCondLst>
                                    <p:cond delay="4000"/>
                                  </p:stCondLst>
                                  <p:childTnLst>
                                    <p:set>
                                      <p:cBhvr>
                                        <p:cTn id="138" dur="1" fill="hold">
                                          <p:stCondLst>
                                            <p:cond delay="0"/>
                                          </p:stCondLst>
                                        </p:cTn>
                                        <p:tgtEl>
                                          <p:spTgt spid="17"/>
                                        </p:tgtEl>
                                        <p:attrNameLst>
                                          <p:attrName>style.visibility</p:attrName>
                                        </p:attrNameLst>
                                      </p:cBhvr>
                                      <p:to>
                                        <p:strVal val="visible"/>
                                      </p:to>
                                    </p:set>
                                    <p:animEffect transition="in" filter="circle(in)">
                                      <p:cBhvr>
                                        <p:cTn id="139" dur="2000"/>
                                        <p:tgtEl>
                                          <p:spTgt spid="17"/>
                                        </p:tgtEl>
                                      </p:cBhvr>
                                    </p:animEffect>
                                  </p:childTnLst>
                                </p:cTn>
                              </p:par>
                            </p:childTnLst>
                          </p:cTn>
                        </p:par>
                        <p:par>
                          <p:cTn id="140" fill="hold">
                            <p:stCondLst>
                              <p:cond delay="103000"/>
                            </p:stCondLst>
                            <p:childTnLst>
                              <p:par>
                                <p:cTn id="141" presetID="31" presetClass="exit" presetSubtype="0" fill="hold" nodeType="afterEffect">
                                  <p:stCondLst>
                                    <p:cond delay="4000"/>
                                  </p:stCondLst>
                                  <p:childTnLst>
                                    <p:anim calcmode="lin" valueType="num">
                                      <p:cBhvr>
                                        <p:cTn id="142" dur="2000"/>
                                        <p:tgtEl>
                                          <p:spTgt spid="17"/>
                                        </p:tgtEl>
                                        <p:attrNameLst>
                                          <p:attrName>ppt_w</p:attrName>
                                        </p:attrNameLst>
                                      </p:cBhvr>
                                      <p:tavLst>
                                        <p:tav tm="0">
                                          <p:val>
                                            <p:strVal val="ppt_w"/>
                                          </p:val>
                                        </p:tav>
                                        <p:tav tm="100000">
                                          <p:val>
                                            <p:fltVal val="0"/>
                                          </p:val>
                                        </p:tav>
                                      </p:tavLst>
                                    </p:anim>
                                    <p:anim calcmode="lin" valueType="num">
                                      <p:cBhvr>
                                        <p:cTn id="143" dur="2000"/>
                                        <p:tgtEl>
                                          <p:spTgt spid="17"/>
                                        </p:tgtEl>
                                        <p:attrNameLst>
                                          <p:attrName>ppt_h</p:attrName>
                                        </p:attrNameLst>
                                      </p:cBhvr>
                                      <p:tavLst>
                                        <p:tav tm="0">
                                          <p:val>
                                            <p:strVal val="ppt_h"/>
                                          </p:val>
                                        </p:tav>
                                        <p:tav tm="100000">
                                          <p:val>
                                            <p:fltVal val="0"/>
                                          </p:val>
                                        </p:tav>
                                      </p:tavLst>
                                    </p:anim>
                                    <p:anim calcmode="lin" valueType="num">
                                      <p:cBhvr>
                                        <p:cTn id="144" dur="2000"/>
                                        <p:tgtEl>
                                          <p:spTgt spid="17"/>
                                        </p:tgtEl>
                                        <p:attrNameLst>
                                          <p:attrName>style.rotation</p:attrName>
                                        </p:attrNameLst>
                                      </p:cBhvr>
                                      <p:tavLst>
                                        <p:tav tm="0">
                                          <p:val>
                                            <p:fltVal val="0"/>
                                          </p:val>
                                        </p:tav>
                                        <p:tav tm="100000">
                                          <p:val>
                                            <p:fltVal val="90"/>
                                          </p:val>
                                        </p:tav>
                                      </p:tavLst>
                                    </p:anim>
                                    <p:animEffect transition="out" filter="fade">
                                      <p:cBhvr>
                                        <p:cTn id="145" dur="2000"/>
                                        <p:tgtEl>
                                          <p:spTgt spid="17"/>
                                        </p:tgtEl>
                                      </p:cBhvr>
                                    </p:animEffect>
                                    <p:set>
                                      <p:cBhvr>
                                        <p:cTn id="146" dur="1" fill="hold">
                                          <p:stCondLst>
                                            <p:cond delay="1999"/>
                                          </p:stCondLst>
                                        </p:cTn>
                                        <p:tgtEl>
                                          <p:spTgt spid="17"/>
                                        </p:tgtEl>
                                        <p:attrNameLst>
                                          <p:attrName>style.visibility</p:attrName>
                                        </p:attrNameLst>
                                      </p:cBhvr>
                                      <p:to>
                                        <p:strVal val="hidden"/>
                                      </p:to>
                                    </p:set>
                                  </p:childTnLst>
                                </p:cTn>
                              </p:par>
                              <p:par>
                                <p:cTn id="147" presetID="21" presetClass="entr" presetSubtype="1" fill="hold" nodeType="withEffect">
                                  <p:stCondLst>
                                    <p:cond delay="4000"/>
                                  </p:stCondLst>
                                  <p:childTnLst>
                                    <p:set>
                                      <p:cBhvr>
                                        <p:cTn id="148" dur="1" fill="hold">
                                          <p:stCondLst>
                                            <p:cond delay="0"/>
                                          </p:stCondLst>
                                        </p:cTn>
                                        <p:tgtEl>
                                          <p:spTgt spid="18"/>
                                        </p:tgtEl>
                                        <p:attrNameLst>
                                          <p:attrName>style.visibility</p:attrName>
                                        </p:attrNameLst>
                                      </p:cBhvr>
                                      <p:to>
                                        <p:strVal val="visible"/>
                                      </p:to>
                                    </p:set>
                                    <p:animEffect transition="in" filter="wheel(1)">
                                      <p:cBhvr>
                                        <p:cTn id="149" dur="2000"/>
                                        <p:tgtEl>
                                          <p:spTgt spid="18"/>
                                        </p:tgtEl>
                                      </p:cBhvr>
                                    </p:animEffect>
                                  </p:childTnLst>
                                </p:cTn>
                              </p:par>
                            </p:childTnLst>
                          </p:cTn>
                        </p:par>
                        <p:par>
                          <p:cTn id="150" fill="hold">
                            <p:stCondLst>
                              <p:cond delay="109000"/>
                            </p:stCondLst>
                            <p:childTnLst>
                              <p:par>
                                <p:cTn id="151" presetID="31" presetClass="exit" presetSubtype="0" fill="hold" nodeType="afterEffect">
                                  <p:stCondLst>
                                    <p:cond delay="4000"/>
                                  </p:stCondLst>
                                  <p:childTnLst>
                                    <p:anim calcmode="lin" valueType="num">
                                      <p:cBhvr>
                                        <p:cTn id="152" dur="2000"/>
                                        <p:tgtEl>
                                          <p:spTgt spid="18"/>
                                        </p:tgtEl>
                                        <p:attrNameLst>
                                          <p:attrName>ppt_w</p:attrName>
                                        </p:attrNameLst>
                                      </p:cBhvr>
                                      <p:tavLst>
                                        <p:tav tm="0">
                                          <p:val>
                                            <p:strVal val="ppt_w"/>
                                          </p:val>
                                        </p:tav>
                                        <p:tav tm="100000">
                                          <p:val>
                                            <p:fltVal val="0"/>
                                          </p:val>
                                        </p:tav>
                                      </p:tavLst>
                                    </p:anim>
                                    <p:anim calcmode="lin" valueType="num">
                                      <p:cBhvr>
                                        <p:cTn id="153" dur="2000"/>
                                        <p:tgtEl>
                                          <p:spTgt spid="18"/>
                                        </p:tgtEl>
                                        <p:attrNameLst>
                                          <p:attrName>ppt_h</p:attrName>
                                        </p:attrNameLst>
                                      </p:cBhvr>
                                      <p:tavLst>
                                        <p:tav tm="0">
                                          <p:val>
                                            <p:strVal val="ppt_h"/>
                                          </p:val>
                                        </p:tav>
                                        <p:tav tm="100000">
                                          <p:val>
                                            <p:fltVal val="0"/>
                                          </p:val>
                                        </p:tav>
                                      </p:tavLst>
                                    </p:anim>
                                    <p:anim calcmode="lin" valueType="num">
                                      <p:cBhvr>
                                        <p:cTn id="154" dur="2000"/>
                                        <p:tgtEl>
                                          <p:spTgt spid="18"/>
                                        </p:tgtEl>
                                        <p:attrNameLst>
                                          <p:attrName>style.rotation</p:attrName>
                                        </p:attrNameLst>
                                      </p:cBhvr>
                                      <p:tavLst>
                                        <p:tav tm="0">
                                          <p:val>
                                            <p:fltVal val="0"/>
                                          </p:val>
                                        </p:tav>
                                        <p:tav tm="100000">
                                          <p:val>
                                            <p:fltVal val="90"/>
                                          </p:val>
                                        </p:tav>
                                      </p:tavLst>
                                    </p:anim>
                                    <p:animEffect transition="out" filter="fade">
                                      <p:cBhvr>
                                        <p:cTn id="155" dur="2000"/>
                                        <p:tgtEl>
                                          <p:spTgt spid="18"/>
                                        </p:tgtEl>
                                      </p:cBhvr>
                                    </p:animEffect>
                                    <p:set>
                                      <p:cBhvr>
                                        <p:cTn id="156" dur="1" fill="hold">
                                          <p:stCondLst>
                                            <p:cond delay="1999"/>
                                          </p:stCondLst>
                                        </p:cTn>
                                        <p:tgtEl>
                                          <p:spTgt spid="18"/>
                                        </p:tgtEl>
                                        <p:attrNameLst>
                                          <p:attrName>style.visibility</p:attrName>
                                        </p:attrNameLst>
                                      </p:cBhvr>
                                      <p:to>
                                        <p:strVal val="hidden"/>
                                      </p:to>
                                    </p:set>
                                  </p:childTnLst>
                                </p:cTn>
                              </p:par>
                              <p:par>
                                <p:cTn id="157" presetID="21" presetClass="entr" presetSubtype="1" fill="hold" nodeType="withEffect">
                                  <p:stCondLst>
                                    <p:cond delay="4000"/>
                                  </p:stCondLst>
                                  <p:childTnLst>
                                    <p:set>
                                      <p:cBhvr>
                                        <p:cTn id="158" dur="1" fill="hold">
                                          <p:stCondLst>
                                            <p:cond delay="0"/>
                                          </p:stCondLst>
                                        </p:cTn>
                                        <p:tgtEl>
                                          <p:spTgt spid="19"/>
                                        </p:tgtEl>
                                        <p:attrNameLst>
                                          <p:attrName>style.visibility</p:attrName>
                                        </p:attrNameLst>
                                      </p:cBhvr>
                                      <p:to>
                                        <p:strVal val="visible"/>
                                      </p:to>
                                    </p:set>
                                    <p:animEffect transition="in" filter="wheel(1)">
                                      <p:cBhvr>
                                        <p:cTn id="159" dur="2000"/>
                                        <p:tgtEl>
                                          <p:spTgt spid="19"/>
                                        </p:tgtEl>
                                      </p:cBhvr>
                                    </p:animEffect>
                                  </p:childTnLst>
                                </p:cTn>
                              </p:par>
                            </p:childTnLst>
                          </p:cTn>
                        </p:par>
                        <p:par>
                          <p:cTn id="160" fill="hold">
                            <p:stCondLst>
                              <p:cond delay="115000"/>
                            </p:stCondLst>
                            <p:childTnLst>
                              <p:par>
                                <p:cTn id="161" presetID="31" presetClass="exit" presetSubtype="0" fill="hold" nodeType="afterEffect">
                                  <p:stCondLst>
                                    <p:cond delay="4000"/>
                                  </p:stCondLst>
                                  <p:childTnLst>
                                    <p:anim calcmode="lin" valueType="num">
                                      <p:cBhvr>
                                        <p:cTn id="162" dur="2000"/>
                                        <p:tgtEl>
                                          <p:spTgt spid="19"/>
                                        </p:tgtEl>
                                        <p:attrNameLst>
                                          <p:attrName>ppt_w</p:attrName>
                                        </p:attrNameLst>
                                      </p:cBhvr>
                                      <p:tavLst>
                                        <p:tav tm="0">
                                          <p:val>
                                            <p:strVal val="ppt_w"/>
                                          </p:val>
                                        </p:tav>
                                        <p:tav tm="100000">
                                          <p:val>
                                            <p:fltVal val="0"/>
                                          </p:val>
                                        </p:tav>
                                      </p:tavLst>
                                    </p:anim>
                                    <p:anim calcmode="lin" valueType="num">
                                      <p:cBhvr>
                                        <p:cTn id="163" dur="2000"/>
                                        <p:tgtEl>
                                          <p:spTgt spid="19"/>
                                        </p:tgtEl>
                                        <p:attrNameLst>
                                          <p:attrName>ppt_h</p:attrName>
                                        </p:attrNameLst>
                                      </p:cBhvr>
                                      <p:tavLst>
                                        <p:tav tm="0">
                                          <p:val>
                                            <p:strVal val="ppt_h"/>
                                          </p:val>
                                        </p:tav>
                                        <p:tav tm="100000">
                                          <p:val>
                                            <p:fltVal val="0"/>
                                          </p:val>
                                        </p:tav>
                                      </p:tavLst>
                                    </p:anim>
                                    <p:anim calcmode="lin" valueType="num">
                                      <p:cBhvr>
                                        <p:cTn id="164" dur="2000"/>
                                        <p:tgtEl>
                                          <p:spTgt spid="19"/>
                                        </p:tgtEl>
                                        <p:attrNameLst>
                                          <p:attrName>style.rotation</p:attrName>
                                        </p:attrNameLst>
                                      </p:cBhvr>
                                      <p:tavLst>
                                        <p:tav tm="0">
                                          <p:val>
                                            <p:fltVal val="0"/>
                                          </p:val>
                                        </p:tav>
                                        <p:tav tm="100000">
                                          <p:val>
                                            <p:fltVal val="90"/>
                                          </p:val>
                                        </p:tav>
                                      </p:tavLst>
                                    </p:anim>
                                    <p:animEffect transition="out" filter="fade">
                                      <p:cBhvr>
                                        <p:cTn id="165" dur="2000"/>
                                        <p:tgtEl>
                                          <p:spTgt spid="19"/>
                                        </p:tgtEl>
                                      </p:cBhvr>
                                    </p:animEffect>
                                    <p:set>
                                      <p:cBhvr>
                                        <p:cTn id="166" dur="1" fill="hold">
                                          <p:stCondLst>
                                            <p:cond delay="1999"/>
                                          </p:stCondLst>
                                        </p:cTn>
                                        <p:tgtEl>
                                          <p:spTgt spid="19"/>
                                        </p:tgtEl>
                                        <p:attrNameLst>
                                          <p:attrName>style.visibility</p:attrName>
                                        </p:attrNameLst>
                                      </p:cBhvr>
                                      <p:to>
                                        <p:strVal val="hidden"/>
                                      </p:to>
                                    </p:set>
                                  </p:childTnLst>
                                </p:cTn>
                              </p:par>
                              <p:par>
                                <p:cTn id="167" presetID="21" presetClass="entr" presetSubtype="1" fill="hold" nodeType="withEffect">
                                  <p:stCondLst>
                                    <p:cond delay="4000"/>
                                  </p:stCondLst>
                                  <p:childTnLst>
                                    <p:set>
                                      <p:cBhvr>
                                        <p:cTn id="168" dur="1" fill="hold">
                                          <p:stCondLst>
                                            <p:cond delay="0"/>
                                          </p:stCondLst>
                                        </p:cTn>
                                        <p:tgtEl>
                                          <p:spTgt spid="20"/>
                                        </p:tgtEl>
                                        <p:attrNameLst>
                                          <p:attrName>style.visibility</p:attrName>
                                        </p:attrNameLst>
                                      </p:cBhvr>
                                      <p:to>
                                        <p:strVal val="visible"/>
                                      </p:to>
                                    </p:set>
                                    <p:animEffect transition="in" filter="wheel(1)">
                                      <p:cBhvr>
                                        <p:cTn id="169" dur="2000"/>
                                        <p:tgtEl>
                                          <p:spTgt spid="20"/>
                                        </p:tgtEl>
                                      </p:cBhvr>
                                    </p:animEffect>
                                  </p:childTnLst>
                                </p:cTn>
                              </p:par>
                            </p:childTnLst>
                          </p:cTn>
                        </p:par>
                        <p:par>
                          <p:cTn id="170" fill="hold">
                            <p:stCondLst>
                              <p:cond delay="121000"/>
                            </p:stCondLst>
                            <p:childTnLst>
                              <p:par>
                                <p:cTn id="171" presetID="31" presetClass="exit" presetSubtype="0" fill="hold" nodeType="afterEffect">
                                  <p:stCondLst>
                                    <p:cond delay="4000"/>
                                  </p:stCondLst>
                                  <p:childTnLst>
                                    <p:anim calcmode="lin" valueType="num">
                                      <p:cBhvr>
                                        <p:cTn id="172" dur="2000"/>
                                        <p:tgtEl>
                                          <p:spTgt spid="20"/>
                                        </p:tgtEl>
                                        <p:attrNameLst>
                                          <p:attrName>ppt_w</p:attrName>
                                        </p:attrNameLst>
                                      </p:cBhvr>
                                      <p:tavLst>
                                        <p:tav tm="0">
                                          <p:val>
                                            <p:strVal val="ppt_w"/>
                                          </p:val>
                                        </p:tav>
                                        <p:tav tm="100000">
                                          <p:val>
                                            <p:fltVal val="0"/>
                                          </p:val>
                                        </p:tav>
                                      </p:tavLst>
                                    </p:anim>
                                    <p:anim calcmode="lin" valueType="num">
                                      <p:cBhvr>
                                        <p:cTn id="173" dur="2000"/>
                                        <p:tgtEl>
                                          <p:spTgt spid="20"/>
                                        </p:tgtEl>
                                        <p:attrNameLst>
                                          <p:attrName>ppt_h</p:attrName>
                                        </p:attrNameLst>
                                      </p:cBhvr>
                                      <p:tavLst>
                                        <p:tav tm="0">
                                          <p:val>
                                            <p:strVal val="ppt_h"/>
                                          </p:val>
                                        </p:tav>
                                        <p:tav tm="100000">
                                          <p:val>
                                            <p:fltVal val="0"/>
                                          </p:val>
                                        </p:tav>
                                      </p:tavLst>
                                    </p:anim>
                                    <p:anim calcmode="lin" valueType="num">
                                      <p:cBhvr>
                                        <p:cTn id="174" dur="2000"/>
                                        <p:tgtEl>
                                          <p:spTgt spid="20"/>
                                        </p:tgtEl>
                                        <p:attrNameLst>
                                          <p:attrName>style.rotation</p:attrName>
                                        </p:attrNameLst>
                                      </p:cBhvr>
                                      <p:tavLst>
                                        <p:tav tm="0">
                                          <p:val>
                                            <p:fltVal val="0"/>
                                          </p:val>
                                        </p:tav>
                                        <p:tav tm="100000">
                                          <p:val>
                                            <p:fltVal val="90"/>
                                          </p:val>
                                        </p:tav>
                                      </p:tavLst>
                                    </p:anim>
                                    <p:animEffect transition="out" filter="fade">
                                      <p:cBhvr>
                                        <p:cTn id="175" dur="2000"/>
                                        <p:tgtEl>
                                          <p:spTgt spid="20"/>
                                        </p:tgtEl>
                                      </p:cBhvr>
                                    </p:animEffect>
                                    <p:set>
                                      <p:cBhvr>
                                        <p:cTn id="176" dur="1" fill="hold">
                                          <p:stCondLst>
                                            <p:cond delay="1999"/>
                                          </p:stCondLst>
                                        </p:cTn>
                                        <p:tgtEl>
                                          <p:spTgt spid="20"/>
                                        </p:tgtEl>
                                        <p:attrNameLst>
                                          <p:attrName>style.visibility</p:attrName>
                                        </p:attrNameLst>
                                      </p:cBhvr>
                                      <p:to>
                                        <p:strVal val="hidden"/>
                                      </p:to>
                                    </p:set>
                                  </p:childTnLst>
                                </p:cTn>
                              </p:par>
                              <p:par>
                                <p:cTn id="177" presetID="21" presetClass="entr" presetSubtype="1" fill="hold" nodeType="withEffect">
                                  <p:stCondLst>
                                    <p:cond delay="4000"/>
                                  </p:stCondLst>
                                  <p:childTnLst>
                                    <p:set>
                                      <p:cBhvr>
                                        <p:cTn id="178" dur="1" fill="hold">
                                          <p:stCondLst>
                                            <p:cond delay="0"/>
                                          </p:stCondLst>
                                        </p:cTn>
                                        <p:tgtEl>
                                          <p:spTgt spid="21"/>
                                        </p:tgtEl>
                                        <p:attrNameLst>
                                          <p:attrName>style.visibility</p:attrName>
                                        </p:attrNameLst>
                                      </p:cBhvr>
                                      <p:to>
                                        <p:strVal val="visible"/>
                                      </p:to>
                                    </p:set>
                                    <p:animEffect transition="in" filter="wheel(1)">
                                      <p:cBhvr>
                                        <p:cTn id="179" dur="2000"/>
                                        <p:tgtEl>
                                          <p:spTgt spid="21"/>
                                        </p:tgtEl>
                                      </p:cBhvr>
                                    </p:animEffect>
                                  </p:childTnLst>
                                </p:cTn>
                              </p:par>
                            </p:childTnLst>
                          </p:cTn>
                        </p:par>
                        <p:par>
                          <p:cTn id="180" fill="hold">
                            <p:stCondLst>
                              <p:cond delay="127000"/>
                            </p:stCondLst>
                            <p:childTnLst>
                              <p:par>
                                <p:cTn id="181" presetID="31" presetClass="exit" presetSubtype="0" fill="hold" nodeType="afterEffect">
                                  <p:stCondLst>
                                    <p:cond delay="4000"/>
                                  </p:stCondLst>
                                  <p:childTnLst>
                                    <p:anim calcmode="lin" valueType="num">
                                      <p:cBhvr>
                                        <p:cTn id="182" dur="2000"/>
                                        <p:tgtEl>
                                          <p:spTgt spid="21"/>
                                        </p:tgtEl>
                                        <p:attrNameLst>
                                          <p:attrName>ppt_w</p:attrName>
                                        </p:attrNameLst>
                                      </p:cBhvr>
                                      <p:tavLst>
                                        <p:tav tm="0">
                                          <p:val>
                                            <p:strVal val="ppt_w"/>
                                          </p:val>
                                        </p:tav>
                                        <p:tav tm="100000">
                                          <p:val>
                                            <p:fltVal val="0"/>
                                          </p:val>
                                        </p:tav>
                                      </p:tavLst>
                                    </p:anim>
                                    <p:anim calcmode="lin" valueType="num">
                                      <p:cBhvr>
                                        <p:cTn id="183" dur="2000"/>
                                        <p:tgtEl>
                                          <p:spTgt spid="21"/>
                                        </p:tgtEl>
                                        <p:attrNameLst>
                                          <p:attrName>ppt_h</p:attrName>
                                        </p:attrNameLst>
                                      </p:cBhvr>
                                      <p:tavLst>
                                        <p:tav tm="0">
                                          <p:val>
                                            <p:strVal val="ppt_h"/>
                                          </p:val>
                                        </p:tav>
                                        <p:tav tm="100000">
                                          <p:val>
                                            <p:fltVal val="0"/>
                                          </p:val>
                                        </p:tav>
                                      </p:tavLst>
                                    </p:anim>
                                    <p:anim calcmode="lin" valueType="num">
                                      <p:cBhvr>
                                        <p:cTn id="184" dur="2000"/>
                                        <p:tgtEl>
                                          <p:spTgt spid="21"/>
                                        </p:tgtEl>
                                        <p:attrNameLst>
                                          <p:attrName>style.rotation</p:attrName>
                                        </p:attrNameLst>
                                      </p:cBhvr>
                                      <p:tavLst>
                                        <p:tav tm="0">
                                          <p:val>
                                            <p:fltVal val="0"/>
                                          </p:val>
                                        </p:tav>
                                        <p:tav tm="100000">
                                          <p:val>
                                            <p:fltVal val="90"/>
                                          </p:val>
                                        </p:tav>
                                      </p:tavLst>
                                    </p:anim>
                                    <p:animEffect transition="out" filter="fade">
                                      <p:cBhvr>
                                        <p:cTn id="185" dur="2000"/>
                                        <p:tgtEl>
                                          <p:spTgt spid="21"/>
                                        </p:tgtEl>
                                      </p:cBhvr>
                                    </p:animEffect>
                                    <p:set>
                                      <p:cBhvr>
                                        <p:cTn id="186" dur="1" fill="hold">
                                          <p:stCondLst>
                                            <p:cond delay="1999"/>
                                          </p:stCondLst>
                                        </p:cTn>
                                        <p:tgtEl>
                                          <p:spTgt spid="21"/>
                                        </p:tgtEl>
                                        <p:attrNameLst>
                                          <p:attrName>style.visibility</p:attrName>
                                        </p:attrNameLst>
                                      </p:cBhvr>
                                      <p:to>
                                        <p:strVal val="hidden"/>
                                      </p:to>
                                    </p:set>
                                  </p:childTnLst>
                                </p:cTn>
                              </p:par>
                              <p:par>
                                <p:cTn id="187" presetID="21" presetClass="entr" presetSubtype="1" fill="hold" nodeType="withEffect">
                                  <p:stCondLst>
                                    <p:cond delay="4000"/>
                                  </p:stCondLst>
                                  <p:childTnLst>
                                    <p:set>
                                      <p:cBhvr>
                                        <p:cTn id="188" dur="1" fill="hold">
                                          <p:stCondLst>
                                            <p:cond delay="0"/>
                                          </p:stCondLst>
                                        </p:cTn>
                                        <p:tgtEl>
                                          <p:spTgt spid="22"/>
                                        </p:tgtEl>
                                        <p:attrNameLst>
                                          <p:attrName>style.visibility</p:attrName>
                                        </p:attrNameLst>
                                      </p:cBhvr>
                                      <p:to>
                                        <p:strVal val="visible"/>
                                      </p:to>
                                    </p:set>
                                    <p:animEffect transition="in" filter="wheel(1)">
                                      <p:cBhvr>
                                        <p:cTn id="189"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5" grpId="0"/>
      <p:bldP spid="6" grpId="0" animBg="1"/>
      <p:bldP spid="6" grpId="1" animBg="1"/>
      <p:bldP spid="7" grpId="0" build="allAtOnce"/>
      <p:bldP spid="8" grpId="0" animBg="1"/>
      <p:bldP spid="8" grpId="1" animBg="1"/>
      <p:bldP spid="9" grpId="0"/>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96268"/>
            <a:ext cx="8496944" cy="4743358"/>
          </a:xfrm>
          <a:prstGeom prst="rect">
            <a:avLst/>
          </a:prstGeom>
        </p:spPr>
      </p:pic>
      <p:sp>
        <p:nvSpPr>
          <p:cNvPr id="3" name="ZoneTexte 2"/>
          <p:cNvSpPr txBox="1"/>
          <p:nvPr/>
        </p:nvSpPr>
        <p:spPr>
          <a:xfrm>
            <a:off x="683568" y="300134"/>
            <a:ext cx="7920880" cy="646331"/>
          </a:xfrm>
          <a:prstGeom prst="rect">
            <a:avLst/>
          </a:prstGeom>
          <a:noFill/>
        </p:spPr>
        <p:txBody>
          <a:bodyPr wrap="square" rtlCol="0">
            <a:prstTxWarp prst="textStop">
              <a:avLst/>
            </a:prstTxWarp>
            <a:spAutoFit/>
          </a:bodyPr>
          <a:lstStyle/>
          <a:p>
            <a:pPr algn="ctr"/>
            <a:r>
              <a:rPr lang="fr-FR" smtClean="0">
                <a:solidFill>
                  <a:srgbClr val="FFFF00"/>
                </a:solidFill>
                <a:latin typeface="Celticmd" pitchFamily="34" charset="0"/>
              </a:rPr>
              <a:t>Amigos de la Zona Norte de Marruecos por el Mundo</a:t>
            </a:r>
            <a:endParaRPr lang="fr-FR">
              <a:solidFill>
                <a:srgbClr val="FFFF00"/>
              </a:solidFill>
              <a:latin typeface="Celticmd" pitchFamily="34" charset="0"/>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364" y="1233749"/>
            <a:ext cx="3648405" cy="2736304"/>
          </a:xfrm>
          <a:prstGeom prst="rect">
            <a:avLst/>
          </a:prstGeom>
        </p:spPr>
      </p:pic>
      <p:sp>
        <p:nvSpPr>
          <p:cNvPr id="5" name="ZoneTexte 4"/>
          <p:cNvSpPr txBox="1"/>
          <p:nvPr/>
        </p:nvSpPr>
        <p:spPr>
          <a:xfrm>
            <a:off x="467544" y="3939902"/>
            <a:ext cx="2160240" cy="646331"/>
          </a:xfrm>
          <a:prstGeom prst="rect">
            <a:avLst/>
          </a:prstGeom>
          <a:noFill/>
        </p:spPr>
        <p:txBody>
          <a:bodyPr wrap="square" rtlCol="0">
            <a:spAutoFit/>
          </a:bodyPr>
          <a:lstStyle/>
          <a:p>
            <a:pPr algn="ctr"/>
            <a:r>
              <a:rPr lang="fr-FR" smtClean="0">
                <a:solidFill>
                  <a:srgbClr val="FFFF00"/>
                </a:solidFill>
                <a:latin typeface="Brush Script MT" pitchFamily="66" charset="0"/>
              </a:rPr>
              <a:t>Lily</a:t>
            </a:r>
          </a:p>
          <a:p>
            <a:pPr algn="ctr"/>
            <a:r>
              <a:rPr lang="fr-FR" smtClean="0">
                <a:solidFill>
                  <a:srgbClr val="FFFF00"/>
                </a:solidFill>
                <a:latin typeface="Brush Script MT" pitchFamily="66" charset="0"/>
              </a:rPr>
              <a:t>Tetouan/Israel</a:t>
            </a:r>
            <a:endParaRPr lang="fr-FR">
              <a:solidFill>
                <a:srgbClr val="FFFF00"/>
              </a:solidFill>
              <a:latin typeface="Brush Script MT" pitchFamily="66" charset="0"/>
            </a:endParaRPr>
          </a:p>
        </p:txBody>
      </p:sp>
      <p:sp>
        <p:nvSpPr>
          <p:cNvPr id="6" name="Parchemin horizontal 5"/>
          <p:cNvSpPr/>
          <p:nvPr/>
        </p:nvSpPr>
        <p:spPr>
          <a:xfrm>
            <a:off x="3419872" y="1131590"/>
            <a:ext cx="5184576" cy="3672408"/>
          </a:xfrm>
          <a:prstGeom prst="horizontalScroll">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3995936" y="1779662"/>
            <a:ext cx="4392488" cy="2554545"/>
          </a:xfrm>
          <a:prstGeom prst="rect">
            <a:avLst/>
          </a:prstGeom>
          <a:noFill/>
        </p:spPr>
        <p:txBody>
          <a:bodyPr wrap="square" rtlCol="0">
            <a:spAutoFit/>
          </a:bodyPr>
          <a:lstStyle/>
          <a:p>
            <a:pPr algn="ctr"/>
            <a:r>
              <a:rPr lang="fr-FR" sz="2000" smtClean="0">
                <a:solidFill>
                  <a:srgbClr val="FFFF00"/>
                </a:solidFill>
                <a:latin typeface="Brush Script MT" pitchFamily="66" charset="0"/>
              </a:rPr>
              <a:t>Notre chère amie Lily, qui est née en plein centre de Tetouan, ancienne Capitale du protectorat espagnol, a quitté cette ville, pour venir habiter Israel, je pense à Ashdod ! Elle est mariée à notre cher et sympathique Yacob Levy !</a:t>
            </a:r>
          </a:p>
          <a:p>
            <a:pPr algn="ctr"/>
            <a:r>
              <a:rPr lang="fr-FR" sz="2000" smtClean="0">
                <a:solidFill>
                  <a:srgbClr val="FFFF00"/>
                </a:solidFill>
                <a:latin typeface="Brush Script MT" pitchFamily="66" charset="0"/>
              </a:rPr>
              <a:t>Je les embrasse à tous les deux !</a:t>
            </a:r>
          </a:p>
          <a:p>
            <a:pPr algn="ctr"/>
            <a:r>
              <a:rPr lang="fr-FR" sz="2000" smtClean="0">
                <a:solidFill>
                  <a:srgbClr val="FFFF00"/>
                </a:solidFill>
                <a:latin typeface="Brush Script MT" pitchFamily="66" charset="0"/>
              </a:rPr>
              <a:t>Je vais faire passer quelques photos de Tetouan, ainsi que des photos de nos chers amis !</a:t>
            </a:r>
            <a:endParaRPr lang="fr-FR" sz="2000">
              <a:solidFill>
                <a:srgbClr val="FFFF00"/>
              </a:solidFill>
              <a:latin typeface="Brush Script MT" pitchFamily="66" charset="0"/>
            </a:endParaRPr>
          </a:p>
        </p:txBody>
      </p:sp>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07903" y="1239602"/>
            <a:ext cx="4656517" cy="3492388"/>
          </a:xfrm>
          <a:prstGeom prst="rect">
            <a:avLst/>
          </a:prstGeom>
          <a:ln>
            <a:noFill/>
          </a:ln>
          <a:effectLst>
            <a:softEdge rad="112500"/>
          </a:effectLst>
        </p:spPr>
      </p:pic>
      <p:pic>
        <p:nvPicPr>
          <p:cNvPr id="9" name="Imag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79913" y="1239601"/>
            <a:ext cx="4560506" cy="3420379"/>
          </a:xfrm>
          <a:prstGeom prst="rect">
            <a:avLst/>
          </a:prstGeom>
          <a:ln>
            <a:noFill/>
          </a:ln>
          <a:effectLst>
            <a:softEdge rad="112500"/>
          </a:effectLst>
        </p:spPr>
      </p:pic>
      <p:pic>
        <p:nvPicPr>
          <p:cNvPr id="10" name="Imag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79913" y="1275605"/>
            <a:ext cx="4536503" cy="3402377"/>
          </a:xfrm>
          <a:prstGeom prst="rect">
            <a:avLst/>
          </a:prstGeom>
          <a:ln>
            <a:noFill/>
          </a:ln>
          <a:effectLst>
            <a:softEdge rad="112500"/>
          </a:effectLst>
        </p:spPr>
      </p:pic>
      <p:pic>
        <p:nvPicPr>
          <p:cNvPr id="11" name="Imag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79913" y="1275605"/>
            <a:ext cx="4512500" cy="3384375"/>
          </a:xfrm>
          <a:prstGeom prst="rect">
            <a:avLst/>
          </a:prstGeom>
          <a:ln>
            <a:noFill/>
          </a:ln>
          <a:effectLst>
            <a:softEdge rad="112500"/>
          </a:effectLst>
        </p:spPr>
      </p:pic>
      <p:pic>
        <p:nvPicPr>
          <p:cNvPr id="12" name="Imag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67995" y="1275604"/>
            <a:ext cx="4608513" cy="3456385"/>
          </a:xfrm>
          <a:prstGeom prst="rect">
            <a:avLst/>
          </a:prstGeom>
          <a:ln>
            <a:noFill/>
          </a:ln>
          <a:effectLst>
            <a:softEdge rad="112500"/>
          </a:effectLst>
        </p:spPr>
      </p:pic>
      <p:pic>
        <p:nvPicPr>
          <p:cNvPr id="14" name="Imag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79914" y="1275605"/>
            <a:ext cx="4524584" cy="3393438"/>
          </a:xfrm>
          <a:prstGeom prst="rect">
            <a:avLst/>
          </a:prstGeom>
        </p:spPr>
      </p:pic>
      <p:sp>
        <p:nvSpPr>
          <p:cNvPr id="15" name="Carré corné 14"/>
          <p:cNvSpPr/>
          <p:nvPr/>
        </p:nvSpPr>
        <p:spPr>
          <a:xfrm>
            <a:off x="3767995" y="1239602"/>
            <a:ext cx="4764445" cy="3438380"/>
          </a:xfrm>
          <a:prstGeom prst="foldedCorner">
            <a:avLst/>
          </a:prstGeom>
          <a:blipFill dpi="0" rotWithShape="1">
            <a:blip r:embed="rId10" cstate="print">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Carré corné 15"/>
          <p:cNvSpPr/>
          <p:nvPr/>
        </p:nvSpPr>
        <p:spPr>
          <a:xfrm>
            <a:off x="3779914" y="1239602"/>
            <a:ext cx="4752526" cy="3492387"/>
          </a:xfrm>
          <a:prstGeom prst="foldedCorner">
            <a:avLst/>
          </a:prstGeom>
          <a:blipFill dpi="0" rotWithShape="1">
            <a:blip r:embed="rId11">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Carré corné 16"/>
          <p:cNvSpPr/>
          <p:nvPr/>
        </p:nvSpPr>
        <p:spPr>
          <a:xfrm>
            <a:off x="3767995" y="1233749"/>
            <a:ext cx="4836453" cy="3498240"/>
          </a:xfrm>
          <a:prstGeom prst="foldedCorner">
            <a:avLst/>
          </a:prstGeom>
          <a:blipFill dpi="0" rotWithShape="1">
            <a:blip r:embed="rId12">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Carré corné 17"/>
          <p:cNvSpPr/>
          <p:nvPr/>
        </p:nvSpPr>
        <p:spPr>
          <a:xfrm>
            <a:off x="3779913" y="1233749"/>
            <a:ext cx="4824535" cy="3498241"/>
          </a:xfrm>
          <a:prstGeom prst="foldedCorner">
            <a:avLst/>
          </a:prstGeom>
          <a:blipFill dpi="0" rotWithShape="1">
            <a:blip r:embed="rId13">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Carré corné 18"/>
          <p:cNvSpPr/>
          <p:nvPr/>
        </p:nvSpPr>
        <p:spPr>
          <a:xfrm>
            <a:off x="4314014" y="1131590"/>
            <a:ext cx="3456384" cy="3672408"/>
          </a:xfrm>
          <a:prstGeom prst="foldedCorner">
            <a:avLst/>
          </a:prstGeom>
          <a:blipFill dpi="0" rotWithShape="1">
            <a:blip r:embed="rId14">
              <a:extLst>
                <a:ext uri="{28A0092B-C50C-407E-A947-70E740481C1C}">
                  <a14:useLocalDpi xmlns:a14="http://schemas.microsoft.com/office/drawing/2010/main" val="0"/>
                </a:ext>
              </a:extLst>
            </a:blip>
            <a:srcRect/>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31953087"/>
      </p:ext>
    </p:extLst>
  </p:cSld>
  <p:clrMapOvr>
    <a:masterClrMapping/>
  </p:clrMapOvr>
  <mc:AlternateContent xmlns:mc="http://schemas.openxmlformats.org/markup-compatibility/2006" xmlns:p14="http://schemas.microsoft.com/office/powerpoint/2010/main">
    <mc:Choice Requires="p14">
      <p:transition spd="slow" p14:dur="3900" advTm="112471">
        <p14:glitter pattern="hexagon"/>
      </p:transition>
    </mc:Choice>
    <mc:Fallback xmlns="">
      <p:transition spd="slow" advTm="11247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par>
                          <p:cTn id="8" fill="hold">
                            <p:stCondLst>
                              <p:cond delay="5000"/>
                            </p:stCondLst>
                            <p:childTnLst>
                              <p:par>
                                <p:cTn id="9" presetID="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ppt_x"/>
                                          </p:val>
                                        </p:tav>
                                        <p:tav tm="100000">
                                          <p:val>
                                            <p:strVal val="#ppt_x"/>
                                          </p:val>
                                        </p:tav>
                                      </p:tavLst>
                                    </p:anim>
                                    <p:anim calcmode="lin" valueType="num">
                                      <p:cBhvr additive="base">
                                        <p:cTn id="12" dur="20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7000"/>
                            </p:stCondLst>
                            <p:childTnLst>
                              <p:par>
                                <p:cTn id="14" presetID="21" presetClass="emph" presetSubtype="0" repeatCount="indefinite" fill="hold" grpId="1" nodeType="afterEffect">
                                  <p:stCondLst>
                                    <p:cond delay="0"/>
                                  </p:stCondLst>
                                  <p:childTnLst>
                                    <p:animClr clrSpc="hsl" dir="cw">
                                      <p:cBhvr override="childStyle">
                                        <p:cTn id="15" dur="2000" fill="hold"/>
                                        <p:tgtEl>
                                          <p:spTgt spid="3"/>
                                        </p:tgtEl>
                                        <p:attrNameLst>
                                          <p:attrName>style.color</p:attrName>
                                        </p:attrNameLst>
                                      </p:cBhvr>
                                      <p:by>
                                        <p:hsl h="7200000" s="0" l="0"/>
                                      </p:by>
                                    </p:animClr>
                                    <p:animClr clrSpc="hsl" dir="cw">
                                      <p:cBhvr>
                                        <p:cTn id="16" dur="2000" fill="hold"/>
                                        <p:tgtEl>
                                          <p:spTgt spid="3"/>
                                        </p:tgtEl>
                                        <p:attrNameLst>
                                          <p:attrName>fillcolor</p:attrName>
                                        </p:attrNameLst>
                                      </p:cBhvr>
                                      <p:by>
                                        <p:hsl h="7200000" s="0" l="0"/>
                                      </p:by>
                                    </p:animClr>
                                    <p:animClr clrSpc="hsl" dir="cw">
                                      <p:cBhvr>
                                        <p:cTn id="17" dur="2000" fill="hold"/>
                                        <p:tgtEl>
                                          <p:spTgt spid="3"/>
                                        </p:tgtEl>
                                        <p:attrNameLst>
                                          <p:attrName>stroke.color</p:attrName>
                                        </p:attrNameLst>
                                      </p:cBhvr>
                                      <p:by>
                                        <p:hsl h="7200000" s="0" l="0"/>
                                      </p:by>
                                    </p:animClr>
                                    <p:set>
                                      <p:cBhvr>
                                        <p:cTn id="18" dur="2000" fill="hold"/>
                                        <p:tgtEl>
                                          <p:spTgt spid="3"/>
                                        </p:tgtEl>
                                        <p:attrNameLst>
                                          <p:attrName>fill.type</p:attrName>
                                        </p:attrNameLst>
                                      </p:cBhvr>
                                      <p:to>
                                        <p:strVal val="solid"/>
                                      </p:to>
                                    </p:set>
                                  </p:childTnLst>
                                </p:cTn>
                              </p:par>
                            </p:childTnLst>
                          </p:cTn>
                        </p:par>
                        <p:par>
                          <p:cTn id="19" fill="hold">
                            <p:stCondLst>
                              <p:cond delay="9000"/>
                            </p:stCondLst>
                            <p:childTnLst>
                              <p:par>
                                <p:cTn id="20" presetID="2" presetClass="entr" presetSubtype="4"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000" fill="hold"/>
                                        <p:tgtEl>
                                          <p:spTgt spid="4"/>
                                        </p:tgtEl>
                                        <p:attrNameLst>
                                          <p:attrName>ppt_x</p:attrName>
                                        </p:attrNameLst>
                                      </p:cBhvr>
                                      <p:tavLst>
                                        <p:tav tm="0">
                                          <p:val>
                                            <p:strVal val="#ppt_x"/>
                                          </p:val>
                                        </p:tav>
                                        <p:tav tm="100000">
                                          <p:val>
                                            <p:strVal val="#ppt_x"/>
                                          </p:val>
                                        </p:tav>
                                      </p:tavLst>
                                    </p:anim>
                                    <p:anim calcmode="lin" valueType="num">
                                      <p:cBhvr additive="base">
                                        <p:cTn id="23" dur="2000" fill="hold"/>
                                        <p:tgtEl>
                                          <p:spTgt spid="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childTnLst>
                          </p:cTn>
                        </p:par>
                        <p:par>
                          <p:cTn id="28" fill="hold">
                            <p:stCondLst>
                              <p:cond delay="11000"/>
                            </p:stCondLst>
                            <p:childTnLst>
                              <p:par>
                                <p:cTn id="29" presetID="21" presetClass="entr" presetSubtype="1"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heel(1)">
                                      <p:cBhvr>
                                        <p:cTn id="31" dur="2000"/>
                                        <p:tgtEl>
                                          <p:spTgt spid="6"/>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heel(1)">
                                      <p:cBhvr>
                                        <p:cTn id="34" dur="2000"/>
                                        <p:tgtEl>
                                          <p:spTgt spid="7"/>
                                        </p:tgtEl>
                                      </p:cBhvr>
                                    </p:animEffect>
                                  </p:childTnLst>
                                </p:cTn>
                              </p:par>
                            </p:childTnLst>
                          </p:cTn>
                        </p:par>
                        <p:par>
                          <p:cTn id="35" fill="hold">
                            <p:stCondLst>
                              <p:cond delay="13000"/>
                            </p:stCondLst>
                            <p:childTnLst>
                              <p:par>
                                <p:cTn id="36" presetID="31" presetClass="exit" presetSubtype="0" fill="hold" grpId="1" nodeType="afterEffect">
                                  <p:stCondLst>
                                    <p:cond delay="30000"/>
                                  </p:stCondLst>
                                  <p:childTnLst>
                                    <p:anim calcmode="lin" valueType="num">
                                      <p:cBhvr>
                                        <p:cTn id="37" dur="2000"/>
                                        <p:tgtEl>
                                          <p:spTgt spid="6"/>
                                        </p:tgtEl>
                                        <p:attrNameLst>
                                          <p:attrName>ppt_w</p:attrName>
                                        </p:attrNameLst>
                                      </p:cBhvr>
                                      <p:tavLst>
                                        <p:tav tm="0">
                                          <p:val>
                                            <p:strVal val="ppt_w"/>
                                          </p:val>
                                        </p:tav>
                                        <p:tav tm="100000">
                                          <p:val>
                                            <p:fltVal val="0"/>
                                          </p:val>
                                        </p:tav>
                                      </p:tavLst>
                                    </p:anim>
                                    <p:anim calcmode="lin" valueType="num">
                                      <p:cBhvr>
                                        <p:cTn id="38" dur="2000"/>
                                        <p:tgtEl>
                                          <p:spTgt spid="6"/>
                                        </p:tgtEl>
                                        <p:attrNameLst>
                                          <p:attrName>ppt_h</p:attrName>
                                        </p:attrNameLst>
                                      </p:cBhvr>
                                      <p:tavLst>
                                        <p:tav tm="0">
                                          <p:val>
                                            <p:strVal val="ppt_h"/>
                                          </p:val>
                                        </p:tav>
                                        <p:tav tm="100000">
                                          <p:val>
                                            <p:fltVal val="0"/>
                                          </p:val>
                                        </p:tav>
                                      </p:tavLst>
                                    </p:anim>
                                    <p:anim calcmode="lin" valueType="num">
                                      <p:cBhvr>
                                        <p:cTn id="39" dur="2000"/>
                                        <p:tgtEl>
                                          <p:spTgt spid="6"/>
                                        </p:tgtEl>
                                        <p:attrNameLst>
                                          <p:attrName>style.rotation</p:attrName>
                                        </p:attrNameLst>
                                      </p:cBhvr>
                                      <p:tavLst>
                                        <p:tav tm="0">
                                          <p:val>
                                            <p:fltVal val="0"/>
                                          </p:val>
                                        </p:tav>
                                        <p:tav tm="100000">
                                          <p:val>
                                            <p:fltVal val="90"/>
                                          </p:val>
                                        </p:tav>
                                      </p:tavLst>
                                    </p:anim>
                                    <p:animEffect transition="out" filter="fade">
                                      <p:cBhvr>
                                        <p:cTn id="40" dur="2000"/>
                                        <p:tgtEl>
                                          <p:spTgt spid="6"/>
                                        </p:tgtEl>
                                      </p:cBhvr>
                                    </p:animEffect>
                                    <p:set>
                                      <p:cBhvr>
                                        <p:cTn id="41" dur="1" fill="hold">
                                          <p:stCondLst>
                                            <p:cond delay="1999"/>
                                          </p:stCondLst>
                                        </p:cTn>
                                        <p:tgtEl>
                                          <p:spTgt spid="6"/>
                                        </p:tgtEl>
                                        <p:attrNameLst>
                                          <p:attrName>style.visibility</p:attrName>
                                        </p:attrNameLst>
                                      </p:cBhvr>
                                      <p:to>
                                        <p:strVal val="hidden"/>
                                      </p:to>
                                    </p:set>
                                  </p:childTnLst>
                                </p:cTn>
                              </p:par>
                              <p:par>
                                <p:cTn id="42" presetID="31" presetClass="exit" presetSubtype="0" fill="hold" grpId="1" nodeType="withEffect">
                                  <p:stCondLst>
                                    <p:cond delay="30000"/>
                                  </p:stCondLst>
                                  <p:childTnLst>
                                    <p:anim calcmode="lin" valueType="num">
                                      <p:cBhvr>
                                        <p:cTn id="43" dur="2000"/>
                                        <p:tgtEl>
                                          <p:spTgt spid="7"/>
                                        </p:tgtEl>
                                        <p:attrNameLst>
                                          <p:attrName>ppt_w</p:attrName>
                                        </p:attrNameLst>
                                      </p:cBhvr>
                                      <p:tavLst>
                                        <p:tav tm="0">
                                          <p:val>
                                            <p:strVal val="ppt_w"/>
                                          </p:val>
                                        </p:tav>
                                        <p:tav tm="100000">
                                          <p:val>
                                            <p:fltVal val="0"/>
                                          </p:val>
                                        </p:tav>
                                      </p:tavLst>
                                    </p:anim>
                                    <p:anim calcmode="lin" valueType="num">
                                      <p:cBhvr>
                                        <p:cTn id="44" dur="2000"/>
                                        <p:tgtEl>
                                          <p:spTgt spid="7"/>
                                        </p:tgtEl>
                                        <p:attrNameLst>
                                          <p:attrName>ppt_h</p:attrName>
                                        </p:attrNameLst>
                                      </p:cBhvr>
                                      <p:tavLst>
                                        <p:tav tm="0">
                                          <p:val>
                                            <p:strVal val="ppt_h"/>
                                          </p:val>
                                        </p:tav>
                                        <p:tav tm="100000">
                                          <p:val>
                                            <p:fltVal val="0"/>
                                          </p:val>
                                        </p:tav>
                                      </p:tavLst>
                                    </p:anim>
                                    <p:anim calcmode="lin" valueType="num">
                                      <p:cBhvr>
                                        <p:cTn id="45" dur="2000"/>
                                        <p:tgtEl>
                                          <p:spTgt spid="7"/>
                                        </p:tgtEl>
                                        <p:attrNameLst>
                                          <p:attrName>style.rotation</p:attrName>
                                        </p:attrNameLst>
                                      </p:cBhvr>
                                      <p:tavLst>
                                        <p:tav tm="0">
                                          <p:val>
                                            <p:fltVal val="0"/>
                                          </p:val>
                                        </p:tav>
                                        <p:tav tm="100000">
                                          <p:val>
                                            <p:fltVal val="90"/>
                                          </p:val>
                                        </p:tav>
                                      </p:tavLst>
                                    </p:anim>
                                    <p:animEffect transition="out" filter="fade">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53" presetClass="entr" presetSubtype="16" fill="hold" nodeType="withEffect">
                                  <p:stCondLst>
                                    <p:cond delay="30000"/>
                                  </p:stCondLst>
                                  <p:childTnLst>
                                    <p:set>
                                      <p:cBhvr>
                                        <p:cTn id="49" dur="1" fill="hold">
                                          <p:stCondLst>
                                            <p:cond delay="0"/>
                                          </p:stCondLst>
                                        </p:cTn>
                                        <p:tgtEl>
                                          <p:spTgt spid="8"/>
                                        </p:tgtEl>
                                        <p:attrNameLst>
                                          <p:attrName>style.visibility</p:attrName>
                                        </p:attrNameLst>
                                      </p:cBhvr>
                                      <p:to>
                                        <p:strVal val="visible"/>
                                      </p:to>
                                    </p:set>
                                    <p:anim calcmode="lin" valueType="num">
                                      <p:cBhvr>
                                        <p:cTn id="50" dur="2000" fill="hold"/>
                                        <p:tgtEl>
                                          <p:spTgt spid="8"/>
                                        </p:tgtEl>
                                        <p:attrNameLst>
                                          <p:attrName>ppt_w</p:attrName>
                                        </p:attrNameLst>
                                      </p:cBhvr>
                                      <p:tavLst>
                                        <p:tav tm="0">
                                          <p:val>
                                            <p:fltVal val="0"/>
                                          </p:val>
                                        </p:tav>
                                        <p:tav tm="100000">
                                          <p:val>
                                            <p:strVal val="#ppt_w"/>
                                          </p:val>
                                        </p:tav>
                                      </p:tavLst>
                                    </p:anim>
                                    <p:anim calcmode="lin" valueType="num">
                                      <p:cBhvr>
                                        <p:cTn id="51" dur="2000" fill="hold"/>
                                        <p:tgtEl>
                                          <p:spTgt spid="8"/>
                                        </p:tgtEl>
                                        <p:attrNameLst>
                                          <p:attrName>ppt_h</p:attrName>
                                        </p:attrNameLst>
                                      </p:cBhvr>
                                      <p:tavLst>
                                        <p:tav tm="0">
                                          <p:val>
                                            <p:fltVal val="0"/>
                                          </p:val>
                                        </p:tav>
                                        <p:tav tm="100000">
                                          <p:val>
                                            <p:strVal val="#ppt_h"/>
                                          </p:val>
                                        </p:tav>
                                      </p:tavLst>
                                    </p:anim>
                                    <p:animEffect transition="in" filter="fade">
                                      <p:cBhvr>
                                        <p:cTn id="52" dur="2000"/>
                                        <p:tgtEl>
                                          <p:spTgt spid="8"/>
                                        </p:tgtEl>
                                      </p:cBhvr>
                                    </p:animEffect>
                                  </p:childTnLst>
                                </p:cTn>
                              </p:par>
                            </p:childTnLst>
                          </p:cTn>
                        </p:par>
                        <p:par>
                          <p:cTn id="53" fill="hold">
                            <p:stCondLst>
                              <p:cond delay="45000"/>
                            </p:stCondLst>
                            <p:childTnLst>
                              <p:par>
                                <p:cTn id="54" presetID="31" presetClass="exit" presetSubtype="0" fill="hold" nodeType="afterEffect">
                                  <p:stCondLst>
                                    <p:cond delay="4000"/>
                                  </p:stCondLst>
                                  <p:childTnLst>
                                    <p:anim calcmode="lin" valueType="num">
                                      <p:cBhvr>
                                        <p:cTn id="55" dur="2000"/>
                                        <p:tgtEl>
                                          <p:spTgt spid="8"/>
                                        </p:tgtEl>
                                        <p:attrNameLst>
                                          <p:attrName>ppt_w</p:attrName>
                                        </p:attrNameLst>
                                      </p:cBhvr>
                                      <p:tavLst>
                                        <p:tav tm="0">
                                          <p:val>
                                            <p:strVal val="ppt_w"/>
                                          </p:val>
                                        </p:tav>
                                        <p:tav tm="100000">
                                          <p:val>
                                            <p:fltVal val="0"/>
                                          </p:val>
                                        </p:tav>
                                      </p:tavLst>
                                    </p:anim>
                                    <p:anim calcmode="lin" valueType="num">
                                      <p:cBhvr>
                                        <p:cTn id="56" dur="2000"/>
                                        <p:tgtEl>
                                          <p:spTgt spid="8"/>
                                        </p:tgtEl>
                                        <p:attrNameLst>
                                          <p:attrName>ppt_h</p:attrName>
                                        </p:attrNameLst>
                                      </p:cBhvr>
                                      <p:tavLst>
                                        <p:tav tm="0">
                                          <p:val>
                                            <p:strVal val="ppt_h"/>
                                          </p:val>
                                        </p:tav>
                                        <p:tav tm="100000">
                                          <p:val>
                                            <p:fltVal val="0"/>
                                          </p:val>
                                        </p:tav>
                                      </p:tavLst>
                                    </p:anim>
                                    <p:anim calcmode="lin" valueType="num">
                                      <p:cBhvr>
                                        <p:cTn id="57" dur="2000"/>
                                        <p:tgtEl>
                                          <p:spTgt spid="8"/>
                                        </p:tgtEl>
                                        <p:attrNameLst>
                                          <p:attrName>style.rotation</p:attrName>
                                        </p:attrNameLst>
                                      </p:cBhvr>
                                      <p:tavLst>
                                        <p:tav tm="0">
                                          <p:val>
                                            <p:fltVal val="0"/>
                                          </p:val>
                                        </p:tav>
                                        <p:tav tm="100000">
                                          <p:val>
                                            <p:fltVal val="90"/>
                                          </p:val>
                                        </p:tav>
                                      </p:tavLst>
                                    </p:anim>
                                    <p:animEffect transition="out" filter="fade">
                                      <p:cBhvr>
                                        <p:cTn id="58" dur="2000"/>
                                        <p:tgtEl>
                                          <p:spTgt spid="8"/>
                                        </p:tgtEl>
                                      </p:cBhvr>
                                    </p:animEffect>
                                    <p:set>
                                      <p:cBhvr>
                                        <p:cTn id="59" dur="1" fill="hold">
                                          <p:stCondLst>
                                            <p:cond delay="1999"/>
                                          </p:stCondLst>
                                        </p:cTn>
                                        <p:tgtEl>
                                          <p:spTgt spid="8"/>
                                        </p:tgtEl>
                                        <p:attrNameLst>
                                          <p:attrName>style.visibility</p:attrName>
                                        </p:attrNameLst>
                                      </p:cBhvr>
                                      <p:to>
                                        <p:strVal val="hidden"/>
                                      </p:to>
                                    </p:set>
                                  </p:childTnLst>
                                </p:cTn>
                              </p:par>
                              <p:par>
                                <p:cTn id="60" presetID="53" presetClass="entr" presetSubtype="16" fill="hold" nodeType="withEffect">
                                  <p:stCondLst>
                                    <p:cond delay="4000"/>
                                  </p:stCondLst>
                                  <p:childTnLst>
                                    <p:set>
                                      <p:cBhvr>
                                        <p:cTn id="61" dur="1" fill="hold">
                                          <p:stCondLst>
                                            <p:cond delay="0"/>
                                          </p:stCondLst>
                                        </p:cTn>
                                        <p:tgtEl>
                                          <p:spTgt spid="9"/>
                                        </p:tgtEl>
                                        <p:attrNameLst>
                                          <p:attrName>style.visibility</p:attrName>
                                        </p:attrNameLst>
                                      </p:cBhvr>
                                      <p:to>
                                        <p:strVal val="visible"/>
                                      </p:to>
                                    </p:set>
                                    <p:anim calcmode="lin" valueType="num">
                                      <p:cBhvr>
                                        <p:cTn id="62" dur="2000" fill="hold"/>
                                        <p:tgtEl>
                                          <p:spTgt spid="9"/>
                                        </p:tgtEl>
                                        <p:attrNameLst>
                                          <p:attrName>ppt_w</p:attrName>
                                        </p:attrNameLst>
                                      </p:cBhvr>
                                      <p:tavLst>
                                        <p:tav tm="0">
                                          <p:val>
                                            <p:fltVal val="0"/>
                                          </p:val>
                                        </p:tav>
                                        <p:tav tm="100000">
                                          <p:val>
                                            <p:strVal val="#ppt_w"/>
                                          </p:val>
                                        </p:tav>
                                      </p:tavLst>
                                    </p:anim>
                                    <p:anim calcmode="lin" valueType="num">
                                      <p:cBhvr>
                                        <p:cTn id="63" dur="2000" fill="hold"/>
                                        <p:tgtEl>
                                          <p:spTgt spid="9"/>
                                        </p:tgtEl>
                                        <p:attrNameLst>
                                          <p:attrName>ppt_h</p:attrName>
                                        </p:attrNameLst>
                                      </p:cBhvr>
                                      <p:tavLst>
                                        <p:tav tm="0">
                                          <p:val>
                                            <p:fltVal val="0"/>
                                          </p:val>
                                        </p:tav>
                                        <p:tav tm="100000">
                                          <p:val>
                                            <p:strVal val="#ppt_h"/>
                                          </p:val>
                                        </p:tav>
                                      </p:tavLst>
                                    </p:anim>
                                    <p:animEffect transition="in" filter="fade">
                                      <p:cBhvr>
                                        <p:cTn id="64" dur="2000"/>
                                        <p:tgtEl>
                                          <p:spTgt spid="9"/>
                                        </p:tgtEl>
                                      </p:cBhvr>
                                    </p:animEffect>
                                  </p:childTnLst>
                                </p:cTn>
                              </p:par>
                            </p:childTnLst>
                          </p:cTn>
                        </p:par>
                        <p:par>
                          <p:cTn id="65" fill="hold">
                            <p:stCondLst>
                              <p:cond delay="51000"/>
                            </p:stCondLst>
                            <p:childTnLst>
                              <p:par>
                                <p:cTn id="66" presetID="31" presetClass="exit" presetSubtype="0" fill="hold" nodeType="afterEffect">
                                  <p:stCondLst>
                                    <p:cond delay="4000"/>
                                  </p:stCondLst>
                                  <p:childTnLst>
                                    <p:anim calcmode="lin" valueType="num">
                                      <p:cBhvr>
                                        <p:cTn id="67" dur="2000"/>
                                        <p:tgtEl>
                                          <p:spTgt spid="9"/>
                                        </p:tgtEl>
                                        <p:attrNameLst>
                                          <p:attrName>ppt_w</p:attrName>
                                        </p:attrNameLst>
                                      </p:cBhvr>
                                      <p:tavLst>
                                        <p:tav tm="0">
                                          <p:val>
                                            <p:strVal val="ppt_w"/>
                                          </p:val>
                                        </p:tav>
                                        <p:tav tm="100000">
                                          <p:val>
                                            <p:fltVal val="0"/>
                                          </p:val>
                                        </p:tav>
                                      </p:tavLst>
                                    </p:anim>
                                    <p:anim calcmode="lin" valueType="num">
                                      <p:cBhvr>
                                        <p:cTn id="68" dur="2000"/>
                                        <p:tgtEl>
                                          <p:spTgt spid="9"/>
                                        </p:tgtEl>
                                        <p:attrNameLst>
                                          <p:attrName>ppt_h</p:attrName>
                                        </p:attrNameLst>
                                      </p:cBhvr>
                                      <p:tavLst>
                                        <p:tav tm="0">
                                          <p:val>
                                            <p:strVal val="ppt_h"/>
                                          </p:val>
                                        </p:tav>
                                        <p:tav tm="100000">
                                          <p:val>
                                            <p:fltVal val="0"/>
                                          </p:val>
                                        </p:tav>
                                      </p:tavLst>
                                    </p:anim>
                                    <p:anim calcmode="lin" valueType="num">
                                      <p:cBhvr>
                                        <p:cTn id="69" dur="2000"/>
                                        <p:tgtEl>
                                          <p:spTgt spid="9"/>
                                        </p:tgtEl>
                                        <p:attrNameLst>
                                          <p:attrName>style.rotation</p:attrName>
                                        </p:attrNameLst>
                                      </p:cBhvr>
                                      <p:tavLst>
                                        <p:tav tm="0">
                                          <p:val>
                                            <p:fltVal val="0"/>
                                          </p:val>
                                        </p:tav>
                                        <p:tav tm="100000">
                                          <p:val>
                                            <p:fltVal val="90"/>
                                          </p:val>
                                        </p:tav>
                                      </p:tavLst>
                                    </p:anim>
                                    <p:animEffect transition="out" filter="fade">
                                      <p:cBhvr>
                                        <p:cTn id="70" dur="2000"/>
                                        <p:tgtEl>
                                          <p:spTgt spid="9"/>
                                        </p:tgtEl>
                                      </p:cBhvr>
                                    </p:animEffect>
                                    <p:set>
                                      <p:cBhvr>
                                        <p:cTn id="71" dur="1" fill="hold">
                                          <p:stCondLst>
                                            <p:cond delay="1999"/>
                                          </p:stCondLst>
                                        </p:cTn>
                                        <p:tgtEl>
                                          <p:spTgt spid="9"/>
                                        </p:tgtEl>
                                        <p:attrNameLst>
                                          <p:attrName>style.visibility</p:attrName>
                                        </p:attrNameLst>
                                      </p:cBhvr>
                                      <p:to>
                                        <p:strVal val="hidden"/>
                                      </p:to>
                                    </p:set>
                                  </p:childTnLst>
                                </p:cTn>
                              </p:par>
                              <p:par>
                                <p:cTn id="72" presetID="53" presetClass="entr" presetSubtype="16" fill="hold" nodeType="withEffect">
                                  <p:stCondLst>
                                    <p:cond delay="4000"/>
                                  </p:stCondLst>
                                  <p:childTnLst>
                                    <p:set>
                                      <p:cBhvr>
                                        <p:cTn id="73" dur="1" fill="hold">
                                          <p:stCondLst>
                                            <p:cond delay="0"/>
                                          </p:stCondLst>
                                        </p:cTn>
                                        <p:tgtEl>
                                          <p:spTgt spid="10"/>
                                        </p:tgtEl>
                                        <p:attrNameLst>
                                          <p:attrName>style.visibility</p:attrName>
                                        </p:attrNameLst>
                                      </p:cBhvr>
                                      <p:to>
                                        <p:strVal val="visible"/>
                                      </p:to>
                                    </p:set>
                                    <p:anim calcmode="lin" valueType="num">
                                      <p:cBhvr>
                                        <p:cTn id="74" dur="2000" fill="hold"/>
                                        <p:tgtEl>
                                          <p:spTgt spid="10"/>
                                        </p:tgtEl>
                                        <p:attrNameLst>
                                          <p:attrName>ppt_w</p:attrName>
                                        </p:attrNameLst>
                                      </p:cBhvr>
                                      <p:tavLst>
                                        <p:tav tm="0">
                                          <p:val>
                                            <p:fltVal val="0"/>
                                          </p:val>
                                        </p:tav>
                                        <p:tav tm="100000">
                                          <p:val>
                                            <p:strVal val="#ppt_w"/>
                                          </p:val>
                                        </p:tav>
                                      </p:tavLst>
                                    </p:anim>
                                    <p:anim calcmode="lin" valueType="num">
                                      <p:cBhvr>
                                        <p:cTn id="75" dur="2000" fill="hold"/>
                                        <p:tgtEl>
                                          <p:spTgt spid="10"/>
                                        </p:tgtEl>
                                        <p:attrNameLst>
                                          <p:attrName>ppt_h</p:attrName>
                                        </p:attrNameLst>
                                      </p:cBhvr>
                                      <p:tavLst>
                                        <p:tav tm="0">
                                          <p:val>
                                            <p:fltVal val="0"/>
                                          </p:val>
                                        </p:tav>
                                        <p:tav tm="100000">
                                          <p:val>
                                            <p:strVal val="#ppt_h"/>
                                          </p:val>
                                        </p:tav>
                                      </p:tavLst>
                                    </p:anim>
                                    <p:animEffect transition="in" filter="fade">
                                      <p:cBhvr>
                                        <p:cTn id="76" dur="2000"/>
                                        <p:tgtEl>
                                          <p:spTgt spid="10"/>
                                        </p:tgtEl>
                                      </p:cBhvr>
                                    </p:animEffect>
                                  </p:childTnLst>
                                </p:cTn>
                              </p:par>
                            </p:childTnLst>
                          </p:cTn>
                        </p:par>
                        <p:par>
                          <p:cTn id="77" fill="hold">
                            <p:stCondLst>
                              <p:cond delay="57000"/>
                            </p:stCondLst>
                            <p:childTnLst>
                              <p:par>
                                <p:cTn id="78" presetID="31" presetClass="exit" presetSubtype="0" fill="hold" nodeType="afterEffect">
                                  <p:stCondLst>
                                    <p:cond delay="4000"/>
                                  </p:stCondLst>
                                  <p:childTnLst>
                                    <p:anim calcmode="lin" valueType="num">
                                      <p:cBhvr>
                                        <p:cTn id="79" dur="2000"/>
                                        <p:tgtEl>
                                          <p:spTgt spid="10"/>
                                        </p:tgtEl>
                                        <p:attrNameLst>
                                          <p:attrName>ppt_w</p:attrName>
                                        </p:attrNameLst>
                                      </p:cBhvr>
                                      <p:tavLst>
                                        <p:tav tm="0">
                                          <p:val>
                                            <p:strVal val="ppt_w"/>
                                          </p:val>
                                        </p:tav>
                                        <p:tav tm="100000">
                                          <p:val>
                                            <p:fltVal val="0"/>
                                          </p:val>
                                        </p:tav>
                                      </p:tavLst>
                                    </p:anim>
                                    <p:anim calcmode="lin" valueType="num">
                                      <p:cBhvr>
                                        <p:cTn id="80" dur="2000"/>
                                        <p:tgtEl>
                                          <p:spTgt spid="10"/>
                                        </p:tgtEl>
                                        <p:attrNameLst>
                                          <p:attrName>ppt_h</p:attrName>
                                        </p:attrNameLst>
                                      </p:cBhvr>
                                      <p:tavLst>
                                        <p:tav tm="0">
                                          <p:val>
                                            <p:strVal val="ppt_h"/>
                                          </p:val>
                                        </p:tav>
                                        <p:tav tm="100000">
                                          <p:val>
                                            <p:fltVal val="0"/>
                                          </p:val>
                                        </p:tav>
                                      </p:tavLst>
                                    </p:anim>
                                    <p:anim calcmode="lin" valueType="num">
                                      <p:cBhvr>
                                        <p:cTn id="81" dur="2000"/>
                                        <p:tgtEl>
                                          <p:spTgt spid="10"/>
                                        </p:tgtEl>
                                        <p:attrNameLst>
                                          <p:attrName>style.rotation</p:attrName>
                                        </p:attrNameLst>
                                      </p:cBhvr>
                                      <p:tavLst>
                                        <p:tav tm="0">
                                          <p:val>
                                            <p:fltVal val="0"/>
                                          </p:val>
                                        </p:tav>
                                        <p:tav tm="100000">
                                          <p:val>
                                            <p:fltVal val="90"/>
                                          </p:val>
                                        </p:tav>
                                      </p:tavLst>
                                    </p:anim>
                                    <p:animEffect transition="out" filter="fade">
                                      <p:cBhvr>
                                        <p:cTn id="82" dur="2000"/>
                                        <p:tgtEl>
                                          <p:spTgt spid="10"/>
                                        </p:tgtEl>
                                      </p:cBhvr>
                                    </p:animEffect>
                                    <p:set>
                                      <p:cBhvr>
                                        <p:cTn id="83" dur="1" fill="hold">
                                          <p:stCondLst>
                                            <p:cond delay="1999"/>
                                          </p:stCondLst>
                                        </p:cTn>
                                        <p:tgtEl>
                                          <p:spTgt spid="10"/>
                                        </p:tgtEl>
                                        <p:attrNameLst>
                                          <p:attrName>style.visibility</p:attrName>
                                        </p:attrNameLst>
                                      </p:cBhvr>
                                      <p:to>
                                        <p:strVal val="hidden"/>
                                      </p:to>
                                    </p:set>
                                  </p:childTnLst>
                                </p:cTn>
                              </p:par>
                              <p:par>
                                <p:cTn id="84" presetID="53" presetClass="entr" presetSubtype="16" fill="hold" nodeType="withEffect">
                                  <p:stCondLst>
                                    <p:cond delay="4000"/>
                                  </p:stCondLst>
                                  <p:childTnLst>
                                    <p:set>
                                      <p:cBhvr>
                                        <p:cTn id="85" dur="1" fill="hold">
                                          <p:stCondLst>
                                            <p:cond delay="0"/>
                                          </p:stCondLst>
                                        </p:cTn>
                                        <p:tgtEl>
                                          <p:spTgt spid="11"/>
                                        </p:tgtEl>
                                        <p:attrNameLst>
                                          <p:attrName>style.visibility</p:attrName>
                                        </p:attrNameLst>
                                      </p:cBhvr>
                                      <p:to>
                                        <p:strVal val="visible"/>
                                      </p:to>
                                    </p:set>
                                    <p:anim calcmode="lin" valueType="num">
                                      <p:cBhvr>
                                        <p:cTn id="86" dur="2000" fill="hold"/>
                                        <p:tgtEl>
                                          <p:spTgt spid="11"/>
                                        </p:tgtEl>
                                        <p:attrNameLst>
                                          <p:attrName>ppt_w</p:attrName>
                                        </p:attrNameLst>
                                      </p:cBhvr>
                                      <p:tavLst>
                                        <p:tav tm="0">
                                          <p:val>
                                            <p:fltVal val="0"/>
                                          </p:val>
                                        </p:tav>
                                        <p:tav tm="100000">
                                          <p:val>
                                            <p:strVal val="#ppt_w"/>
                                          </p:val>
                                        </p:tav>
                                      </p:tavLst>
                                    </p:anim>
                                    <p:anim calcmode="lin" valueType="num">
                                      <p:cBhvr>
                                        <p:cTn id="87" dur="2000" fill="hold"/>
                                        <p:tgtEl>
                                          <p:spTgt spid="11"/>
                                        </p:tgtEl>
                                        <p:attrNameLst>
                                          <p:attrName>ppt_h</p:attrName>
                                        </p:attrNameLst>
                                      </p:cBhvr>
                                      <p:tavLst>
                                        <p:tav tm="0">
                                          <p:val>
                                            <p:fltVal val="0"/>
                                          </p:val>
                                        </p:tav>
                                        <p:tav tm="100000">
                                          <p:val>
                                            <p:strVal val="#ppt_h"/>
                                          </p:val>
                                        </p:tav>
                                      </p:tavLst>
                                    </p:anim>
                                    <p:animEffect transition="in" filter="fade">
                                      <p:cBhvr>
                                        <p:cTn id="88" dur="2000"/>
                                        <p:tgtEl>
                                          <p:spTgt spid="11"/>
                                        </p:tgtEl>
                                      </p:cBhvr>
                                    </p:animEffect>
                                  </p:childTnLst>
                                </p:cTn>
                              </p:par>
                            </p:childTnLst>
                          </p:cTn>
                        </p:par>
                        <p:par>
                          <p:cTn id="89" fill="hold">
                            <p:stCondLst>
                              <p:cond delay="63000"/>
                            </p:stCondLst>
                            <p:childTnLst>
                              <p:par>
                                <p:cTn id="90" presetID="31" presetClass="exit" presetSubtype="0" fill="hold" nodeType="afterEffect">
                                  <p:stCondLst>
                                    <p:cond delay="4000"/>
                                  </p:stCondLst>
                                  <p:childTnLst>
                                    <p:anim calcmode="lin" valueType="num">
                                      <p:cBhvr>
                                        <p:cTn id="91" dur="2000"/>
                                        <p:tgtEl>
                                          <p:spTgt spid="11"/>
                                        </p:tgtEl>
                                        <p:attrNameLst>
                                          <p:attrName>ppt_w</p:attrName>
                                        </p:attrNameLst>
                                      </p:cBhvr>
                                      <p:tavLst>
                                        <p:tav tm="0">
                                          <p:val>
                                            <p:strVal val="ppt_w"/>
                                          </p:val>
                                        </p:tav>
                                        <p:tav tm="100000">
                                          <p:val>
                                            <p:fltVal val="0"/>
                                          </p:val>
                                        </p:tav>
                                      </p:tavLst>
                                    </p:anim>
                                    <p:anim calcmode="lin" valueType="num">
                                      <p:cBhvr>
                                        <p:cTn id="92" dur="2000"/>
                                        <p:tgtEl>
                                          <p:spTgt spid="11"/>
                                        </p:tgtEl>
                                        <p:attrNameLst>
                                          <p:attrName>ppt_h</p:attrName>
                                        </p:attrNameLst>
                                      </p:cBhvr>
                                      <p:tavLst>
                                        <p:tav tm="0">
                                          <p:val>
                                            <p:strVal val="ppt_h"/>
                                          </p:val>
                                        </p:tav>
                                        <p:tav tm="100000">
                                          <p:val>
                                            <p:fltVal val="0"/>
                                          </p:val>
                                        </p:tav>
                                      </p:tavLst>
                                    </p:anim>
                                    <p:anim calcmode="lin" valueType="num">
                                      <p:cBhvr>
                                        <p:cTn id="93" dur="2000"/>
                                        <p:tgtEl>
                                          <p:spTgt spid="11"/>
                                        </p:tgtEl>
                                        <p:attrNameLst>
                                          <p:attrName>style.rotation</p:attrName>
                                        </p:attrNameLst>
                                      </p:cBhvr>
                                      <p:tavLst>
                                        <p:tav tm="0">
                                          <p:val>
                                            <p:fltVal val="0"/>
                                          </p:val>
                                        </p:tav>
                                        <p:tav tm="100000">
                                          <p:val>
                                            <p:fltVal val="90"/>
                                          </p:val>
                                        </p:tav>
                                      </p:tavLst>
                                    </p:anim>
                                    <p:animEffect transition="out" filter="fade">
                                      <p:cBhvr>
                                        <p:cTn id="94" dur="2000"/>
                                        <p:tgtEl>
                                          <p:spTgt spid="11"/>
                                        </p:tgtEl>
                                      </p:cBhvr>
                                    </p:animEffect>
                                    <p:set>
                                      <p:cBhvr>
                                        <p:cTn id="95" dur="1" fill="hold">
                                          <p:stCondLst>
                                            <p:cond delay="1999"/>
                                          </p:stCondLst>
                                        </p:cTn>
                                        <p:tgtEl>
                                          <p:spTgt spid="11"/>
                                        </p:tgtEl>
                                        <p:attrNameLst>
                                          <p:attrName>style.visibility</p:attrName>
                                        </p:attrNameLst>
                                      </p:cBhvr>
                                      <p:to>
                                        <p:strVal val="hidden"/>
                                      </p:to>
                                    </p:set>
                                  </p:childTnLst>
                                </p:cTn>
                              </p:par>
                              <p:par>
                                <p:cTn id="96" presetID="53" presetClass="entr" presetSubtype="16" fill="hold" nodeType="withEffect">
                                  <p:stCondLst>
                                    <p:cond delay="4000"/>
                                  </p:stCondLst>
                                  <p:childTnLst>
                                    <p:set>
                                      <p:cBhvr>
                                        <p:cTn id="97" dur="1" fill="hold">
                                          <p:stCondLst>
                                            <p:cond delay="0"/>
                                          </p:stCondLst>
                                        </p:cTn>
                                        <p:tgtEl>
                                          <p:spTgt spid="12"/>
                                        </p:tgtEl>
                                        <p:attrNameLst>
                                          <p:attrName>style.visibility</p:attrName>
                                        </p:attrNameLst>
                                      </p:cBhvr>
                                      <p:to>
                                        <p:strVal val="visible"/>
                                      </p:to>
                                    </p:set>
                                    <p:anim calcmode="lin" valueType="num">
                                      <p:cBhvr>
                                        <p:cTn id="98" dur="2000" fill="hold"/>
                                        <p:tgtEl>
                                          <p:spTgt spid="12"/>
                                        </p:tgtEl>
                                        <p:attrNameLst>
                                          <p:attrName>ppt_w</p:attrName>
                                        </p:attrNameLst>
                                      </p:cBhvr>
                                      <p:tavLst>
                                        <p:tav tm="0">
                                          <p:val>
                                            <p:fltVal val="0"/>
                                          </p:val>
                                        </p:tav>
                                        <p:tav tm="100000">
                                          <p:val>
                                            <p:strVal val="#ppt_w"/>
                                          </p:val>
                                        </p:tav>
                                      </p:tavLst>
                                    </p:anim>
                                    <p:anim calcmode="lin" valueType="num">
                                      <p:cBhvr>
                                        <p:cTn id="99" dur="2000" fill="hold"/>
                                        <p:tgtEl>
                                          <p:spTgt spid="12"/>
                                        </p:tgtEl>
                                        <p:attrNameLst>
                                          <p:attrName>ppt_h</p:attrName>
                                        </p:attrNameLst>
                                      </p:cBhvr>
                                      <p:tavLst>
                                        <p:tav tm="0">
                                          <p:val>
                                            <p:fltVal val="0"/>
                                          </p:val>
                                        </p:tav>
                                        <p:tav tm="100000">
                                          <p:val>
                                            <p:strVal val="#ppt_h"/>
                                          </p:val>
                                        </p:tav>
                                      </p:tavLst>
                                    </p:anim>
                                    <p:animEffect transition="in" filter="fade">
                                      <p:cBhvr>
                                        <p:cTn id="100" dur="2000"/>
                                        <p:tgtEl>
                                          <p:spTgt spid="12"/>
                                        </p:tgtEl>
                                      </p:cBhvr>
                                    </p:animEffect>
                                  </p:childTnLst>
                                </p:cTn>
                              </p:par>
                            </p:childTnLst>
                          </p:cTn>
                        </p:par>
                        <p:par>
                          <p:cTn id="101" fill="hold">
                            <p:stCondLst>
                              <p:cond delay="69000"/>
                            </p:stCondLst>
                            <p:childTnLst>
                              <p:par>
                                <p:cTn id="102" presetID="31" presetClass="exit" presetSubtype="0" fill="hold" nodeType="afterEffect">
                                  <p:stCondLst>
                                    <p:cond delay="4000"/>
                                  </p:stCondLst>
                                  <p:childTnLst>
                                    <p:anim calcmode="lin" valueType="num">
                                      <p:cBhvr>
                                        <p:cTn id="103" dur="2000"/>
                                        <p:tgtEl>
                                          <p:spTgt spid="12"/>
                                        </p:tgtEl>
                                        <p:attrNameLst>
                                          <p:attrName>ppt_w</p:attrName>
                                        </p:attrNameLst>
                                      </p:cBhvr>
                                      <p:tavLst>
                                        <p:tav tm="0">
                                          <p:val>
                                            <p:strVal val="ppt_w"/>
                                          </p:val>
                                        </p:tav>
                                        <p:tav tm="100000">
                                          <p:val>
                                            <p:fltVal val="0"/>
                                          </p:val>
                                        </p:tav>
                                      </p:tavLst>
                                    </p:anim>
                                    <p:anim calcmode="lin" valueType="num">
                                      <p:cBhvr>
                                        <p:cTn id="104" dur="2000"/>
                                        <p:tgtEl>
                                          <p:spTgt spid="12"/>
                                        </p:tgtEl>
                                        <p:attrNameLst>
                                          <p:attrName>ppt_h</p:attrName>
                                        </p:attrNameLst>
                                      </p:cBhvr>
                                      <p:tavLst>
                                        <p:tav tm="0">
                                          <p:val>
                                            <p:strVal val="ppt_h"/>
                                          </p:val>
                                        </p:tav>
                                        <p:tav tm="100000">
                                          <p:val>
                                            <p:fltVal val="0"/>
                                          </p:val>
                                        </p:tav>
                                      </p:tavLst>
                                    </p:anim>
                                    <p:anim calcmode="lin" valueType="num">
                                      <p:cBhvr>
                                        <p:cTn id="105" dur="2000"/>
                                        <p:tgtEl>
                                          <p:spTgt spid="12"/>
                                        </p:tgtEl>
                                        <p:attrNameLst>
                                          <p:attrName>style.rotation</p:attrName>
                                        </p:attrNameLst>
                                      </p:cBhvr>
                                      <p:tavLst>
                                        <p:tav tm="0">
                                          <p:val>
                                            <p:fltVal val="0"/>
                                          </p:val>
                                        </p:tav>
                                        <p:tav tm="100000">
                                          <p:val>
                                            <p:fltVal val="90"/>
                                          </p:val>
                                        </p:tav>
                                      </p:tavLst>
                                    </p:anim>
                                    <p:animEffect transition="out" filter="fade">
                                      <p:cBhvr>
                                        <p:cTn id="106" dur="2000"/>
                                        <p:tgtEl>
                                          <p:spTgt spid="12"/>
                                        </p:tgtEl>
                                      </p:cBhvr>
                                    </p:animEffect>
                                    <p:set>
                                      <p:cBhvr>
                                        <p:cTn id="107" dur="1" fill="hold">
                                          <p:stCondLst>
                                            <p:cond delay="1999"/>
                                          </p:stCondLst>
                                        </p:cTn>
                                        <p:tgtEl>
                                          <p:spTgt spid="12"/>
                                        </p:tgtEl>
                                        <p:attrNameLst>
                                          <p:attrName>style.visibility</p:attrName>
                                        </p:attrNameLst>
                                      </p:cBhvr>
                                      <p:to>
                                        <p:strVal val="hidden"/>
                                      </p:to>
                                    </p:set>
                                  </p:childTnLst>
                                </p:cTn>
                              </p:par>
                              <p:par>
                                <p:cTn id="108" presetID="53" presetClass="entr" presetSubtype="16" fill="hold" nodeType="withEffect">
                                  <p:stCondLst>
                                    <p:cond delay="400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2000" fill="hold"/>
                                        <p:tgtEl>
                                          <p:spTgt spid="14"/>
                                        </p:tgtEl>
                                        <p:attrNameLst>
                                          <p:attrName>ppt_w</p:attrName>
                                        </p:attrNameLst>
                                      </p:cBhvr>
                                      <p:tavLst>
                                        <p:tav tm="0">
                                          <p:val>
                                            <p:fltVal val="0"/>
                                          </p:val>
                                        </p:tav>
                                        <p:tav tm="100000">
                                          <p:val>
                                            <p:strVal val="#ppt_w"/>
                                          </p:val>
                                        </p:tav>
                                      </p:tavLst>
                                    </p:anim>
                                    <p:anim calcmode="lin" valueType="num">
                                      <p:cBhvr>
                                        <p:cTn id="111" dur="2000" fill="hold"/>
                                        <p:tgtEl>
                                          <p:spTgt spid="14"/>
                                        </p:tgtEl>
                                        <p:attrNameLst>
                                          <p:attrName>ppt_h</p:attrName>
                                        </p:attrNameLst>
                                      </p:cBhvr>
                                      <p:tavLst>
                                        <p:tav tm="0">
                                          <p:val>
                                            <p:fltVal val="0"/>
                                          </p:val>
                                        </p:tav>
                                        <p:tav tm="100000">
                                          <p:val>
                                            <p:strVal val="#ppt_h"/>
                                          </p:val>
                                        </p:tav>
                                      </p:tavLst>
                                    </p:anim>
                                    <p:animEffect transition="in" filter="fade">
                                      <p:cBhvr>
                                        <p:cTn id="112" dur="2000"/>
                                        <p:tgtEl>
                                          <p:spTgt spid="14"/>
                                        </p:tgtEl>
                                      </p:cBhvr>
                                    </p:animEffect>
                                  </p:childTnLst>
                                </p:cTn>
                              </p:par>
                            </p:childTnLst>
                          </p:cTn>
                        </p:par>
                        <p:par>
                          <p:cTn id="113" fill="hold">
                            <p:stCondLst>
                              <p:cond delay="75000"/>
                            </p:stCondLst>
                            <p:childTnLst>
                              <p:par>
                                <p:cTn id="114" presetID="31" presetClass="exit" presetSubtype="0" fill="hold" nodeType="afterEffect">
                                  <p:stCondLst>
                                    <p:cond delay="4000"/>
                                  </p:stCondLst>
                                  <p:childTnLst>
                                    <p:anim calcmode="lin" valueType="num">
                                      <p:cBhvr>
                                        <p:cTn id="115" dur="2000"/>
                                        <p:tgtEl>
                                          <p:spTgt spid="14"/>
                                        </p:tgtEl>
                                        <p:attrNameLst>
                                          <p:attrName>ppt_w</p:attrName>
                                        </p:attrNameLst>
                                      </p:cBhvr>
                                      <p:tavLst>
                                        <p:tav tm="0">
                                          <p:val>
                                            <p:strVal val="ppt_w"/>
                                          </p:val>
                                        </p:tav>
                                        <p:tav tm="100000">
                                          <p:val>
                                            <p:fltVal val="0"/>
                                          </p:val>
                                        </p:tav>
                                      </p:tavLst>
                                    </p:anim>
                                    <p:anim calcmode="lin" valueType="num">
                                      <p:cBhvr>
                                        <p:cTn id="116" dur="2000"/>
                                        <p:tgtEl>
                                          <p:spTgt spid="14"/>
                                        </p:tgtEl>
                                        <p:attrNameLst>
                                          <p:attrName>ppt_h</p:attrName>
                                        </p:attrNameLst>
                                      </p:cBhvr>
                                      <p:tavLst>
                                        <p:tav tm="0">
                                          <p:val>
                                            <p:strVal val="ppt_h"/>
                                          </p:val>
                                        </p:tav>
                                        <p:tav tm="100000">
                                          <p:val>
                                            <p:fltVal val="0"/>
                                          </p:val>
                                        </p:tav>
                                      </p:tavLst>
                                    </p:anim>
                                    <p:anim calcmode="lin" valueType="num">
                                      <p:cBhvr>
                                        <p:cTn id="117" dur="2000"/>
                                        <p:tgtEl>
                                          <p:spTgt spid="14"/>
                                        </p:tgtEl>
                                        <p:attrNameLst>
                                          <p:attrName>style.rotation</p:attrName>
                                        </p:attrNameLst>
                                      </p:cBhvr>
                                      <p:tavLst>
                                        <p:tav tm="0">
                                          <p:val>
                                            <p:fltVal val="0"/>
                                          </p:val>
                                        </p:tav>
                                        <p:tav tm="100000">
                                          <p:val>
                                            <p:fltVal val="90"/>
                                          </p:val>
                                        </p:tav>
                                      </p:tavLst>
                                    </p:anim>
                                    <p:animEffect transition="out" filter="fade">
                                      <p:cBhvr>
                                        <p:cTn id="118" dur="2000"/>
                                        <p:tgtEl>
                                          <p:spTgt spid="14"/>
                                        </p:tgtEl>
                                      </p:cBhvr>
                                    </p:animEffect>
                                    <p:set>
                                      <p:cBhvr>
                                        <p:cTn id="119" dur="1" fill="hold">
                                          <p:stCondLst>
                                            <p:cond delay="1999"/>
                                          </p:stCondLst>
                                        </p:cTn>
                                        <p:tgtEl>
                                          <p:spTgt spid="14"/>
                                        </p:tgtEl>
                                        <p:attrNameLst>
                                          <p:attrName>style.visibility</p:attrName>
                                        </p:attrNameLst>
                                      </p:cBhvr>
                                      <p:to>
                                        <p:strVal val="hidden"/>
                                      </p:to>
                                    </p:set>
                                  </p:childTnLst>
                                </p:cTn>
                              </p:par>
                              <p:par>
                                <p:cTn id="120" presetID="22" presetClass="entr" presetSubtype="8" fill="hold" grpId="0" nodeType="withEffect">
                                  <p:stCondLst>
                                    <p:cond delay="4000"/>
                                  </p:stCondLst>
                                  <p:childTnLst>
                                    <p:set>
                                      <p:cBhvr>
                                        <p:cTn id="121" dur="1" fill="hold">
                                          <p:stCondLst>
                                            <p:cond delay="0"/>
                                          </p:stCondLst>
                                        </p:cTn>
                                        <p:tgtEl>
                                          <p:spTgt spid="15"/>
                                        </p:tgtEl>
                                        <p:attrNameLst>
                                          <p:attrName>style.visibility</p:attrName>
                                        </p:attrNameLst>
                                      </p:cBhvr>
                                      <p:to>
                                        <p:strVal val="visible"/>
                                      </p:to>
                                    </p:set>
                                    <p:animEffect transition="in" filter="wipe(left)">
                                      <p:cBhvr>
                                        <p:cTn id="122" dur="2000"/>
                                        <p:tgtEl>
                                          <p:spTgt spid="15"/>
                                        </p:tgtEl>
                                      </p:cBhvr>
                                    </p:animEffect>
                                  </p:childTnLst>
                                </p:cTn>
                              </p:par>
                            </p:childTnLst>
                          </p:cTn>
                        </p:par>
                        <p:par>
                          <p:cTn id="123" fill="hold">
                            <p:stCondLst>
                              <p:cond delay="81000"/>
                            </p:stCondLst>
                            <p:childTnLst>
                              <p:par>
                                <p:cTn id="124" presetID="22" presetClass="exit" presetSubtype="8" fill="hold" grpId="1" nodeType="afterEffect">
                                  <p:stCondLst>
                                    <p:cond delay="4000"/>
                                  </p:stCondLst>
                                  <p:childTnLst>
                                    <p:animEffect transition="out" filter="wipe(left)">
                                      <p:cBhvr>
                                        <p:cTn id="125" dur="2000"/>
                                        <p:tgtEl>
                                          <p:spTgt spid="15"/>
                                        </p:tgtEl>
                                      </p:cBhvr>
                                    </p:animEffect>
                                    <p:set>
                                      <p:cBhvr>
                                        <p:cTn id="126" dur="1" fill="hold">
                                          <p:stCondLst>
                                            <p:cond delay="1999"/>
                                          </p:stCondLst>
                                        </p:cTn>
                                        <p:tgtEl>
                                          <p:spTgt spid="15"/>
                                        </p:tgtEl>
                                        <p:attrNameLst>
                                          <p:attrName>style.visibility</p:attrName>
                                        </p:attrNameLst>
                                      </p:cBhvr>
                                      <p:to>
                                        <p:strVal val="hidden"/>
                                      </p:to>
                                    </p:set>
                                  </p:childTnLst>
                                </p:cTn>
                              </p:par>
                              <p:par>
                                <p:cTn id="127" presetID="22" presetClass="entr" presetSubtype="8" fill="hold" grpId="0" nodeType="withEffect">
                                  <p:stCondLst>
                                    <p:cond delay="4000"/>
                                  </p:stCondLst>
                                  <p:childTnLst>
                                    <p:set>
                                      <p:cBhvr>
                                        <p:cTn id="128" dur="1" fill="hold">
                                          <p:stCondLst>
                                            <p:cond delay="0"/>
                                          </p:stCondLst>
                                        </p:cTn>
                                        <p:tgtEl>
                                          <p:spTgt spid="16"/>
                                        </p:tgtEl>
                                        <p:attrNameLst>
                                          <p:attrName>style.visibility</p:attrName>
                                        </p:attrNameLst>
                                      </p:cBhvr>
                                      <p:to>
                                        <p:strVal val="visible"/>
                                      </p:to>
                                    </p:set>
                                    <p:animEffect transition="in" filter="wipe(left)">
                                      <p:cBhvr>
                                        <p:cTn id="129" dur="2000"/>
                                        <p:tgtEl>
                                          <p:spTgt spid="16"/>
                                        </p:tgtEl>
                                      </p:cBhvr>
                                    </p:animEffect>
                                  </p:childTnLst>
                                </p:cTn>
                              </p:par>
                            </p:childTnLst>
                          </p:cTn>
                        </p:par>
                        <p:par>
                          <p:cTn id="130" fill="hold">
                            <p:stCondLst>
                              <p:cond delay="87000"/>
                            </p:stCondLst>
                            <p:childTnLst>
                              <p:par>
                                <p:cTn id="131" presetID="22" presetClass="exit" presetSubtype="8" fill="hold" grpId="1" nodeType="afterEffect">
                                  <p:stCondLst>
                                    <p:cond delay="4000"/>
                                  </p:stCondLst>
                                  <p:childTnLst>
                                    <p:animEffect transition="out" filter="wipe(left)">
                                      <p:cBhvr>
                                        <p:cTn id="132" dur="2000"/>
                                        <p:tgtEl>
                                          <p:spTgt spid="16"/>
                                        </p:tgtEl>
                                      </p:cBhvr>
                                    </p:animEffect>
                                    <p:set>
                                      <p:cBhvr>
                                        <p:cTn id="133" dur="1" fill="hold">
                                          <p:stCondLst>
                                            <p:cond delay="1999"/>
                                          </p:stCondLst>
                                        </p:cTn>
                                        <p:tgtEl>
                                          <p:spTgt spid="16"/>
                                        </p:tgtEl>
                                        <p:attrNameLst>
                                          <p:attrName>style.visibility</p:attrName>
                                        </p:attrNameLst>
                                      </p:cBhvr>
                                      <p:to>
                                        <p:strVal val="hidden"/>
                                      </p:to>
                                    </p:set>
                                  </p:childTnLst>
                                </p:cTn>
                              </p:par>
                              <p:par>
                                <p:cTn id="134" presetID="22" presetClass="entr" presetSubtype="8" fill="hold" grpId="0" nodeType="withEffect">
                                  <p:stCondLst>
                                    <p:cond delay="4000"/>
                                  </p:stCondLst>
                                  <p:childTnLst>
                                    <p:set>
                                      <p:cBhvr>
                                        <p:cTn id="135" dur="1" fill="hold">
                                          <p:stCondLst>
                                            <p:cond delay="0"/>
                                          </p:stCondLst>
                                        </p:cTn>
                                        <p:tgtEl>
                                          <p:spTgt spid="17"/>
                                        </p:tgtEl>
                                        <p:attrNameLst>
                                          <p:attrName>style.visibility</p:attrName>
                                        </p:attrNameLst>
                                      </p:cBhvr>
                                      <p:to>
                                        <p:strVal val="visible"/>
                                      </p:to>
                                    </p:set>
                                    <p:animEffect transition="in" filter="wipe(left)">
                                      <p:cBhvr>
                                        <p:cTn id="136" dur="2000"/>
                                        <p:tgtEl>
                                          <p:spTgt spid="17"/>
                                        </p:tgtEl>
                                      </p:cBhvr>
                                    </p:animEffect>
                                  </p:childTnLst>
                                </p:cTn>
                              </p:par>
                            </p:childTnLst>
                          </p:cTn>
                        </p:par>
                        <p:par>
                          <p:cTn id="137" fill="hold">
                            <p:stCondLst>
                              <p:cond delay="93000"/>
                            </p:stCondLst>
                            <p:childTnLst>
                              <p:par>
                                <p:cTn id="138" presetID="22" presetClass="exit" presetSubtype="8" fill="hold" grpId="1" nodeType="afterEffect">
                                  <p:stCondLst>
                                    <p:cond delay="4000"/>
                                  </p:stCondLst>
                                  <p:childTnLst>
                                    <p:animEffect transition="out" filter="wipe(left)">
                                      <p:cBhvr>
                                        <p:cTn id="139" dur="2000"/>
                                        <p:tgtEl>
                                          <p:spTgt spid="17"/>
                                        </p:tgtEl>
                                      </p:cBhvr>
                                    </p:animEffect>
                                    <p:set>
                                      <p:cBhvr>
                                        <p:cTn id="140" dur="1" fill="hold">
                                          <p:stCondLst>
                                            <p:cond delay="1999"/>
                                          </p:stCondLst>
                                        </p:cTn>
                                        <p:tgtEl>
                                          <p:spTgt spid="17"/>
                                        </p:tgtEl>
                                        <p:attrNameLst>
                                          <p:attrName>style.visibility</p:attrName>
                                        </p:attrNameLst>
                                      </p:cBhvr>
                                      <p:to>
                                        <p:strVal val="hidden"/>
                                      </p:to>
                                    </p:set>
                                  </p:childTnLst>
                                </p:cTn>
                              </p:par>
                              <p:par>
                                <p:cTn id="141" presetID="22" presetClass="entr" presetSubtype="8" fill="hold" grpId="0" nodeType="withEffect">
                                  <p:stCondLst>
                                    <p:cond delay="4000"/>
                                  </p:stCondLst>
                                  <p:childTnLst>
                                    <p:set>
                                      <p:cBhvr>
                                        <p:cTn id="142" dur="1" fill="hold">
                                          <p:stCondLst>
                                            <p:cond delay="0"/>
                                          </p:stCondLst>
                                        </p:cTn>
                                        <p:tgtEl>
                                          <p:spTgt spid="18"/>
                                        </p:tgtEl>
                                        <p:attrNameLst>
                                          <p:attrName>style.visibility</p:attrName>
                                        </p:attrNameLst>
                                      </p:cBhvr>
                                      <p:to>
                                        <p:strVal val="visible"/>
                                      </p:to>
                                    </p:set>
                                    <p:animEffect transition="in" filter="wipe(left)">
                                      <p:cBhvr>
                                        <p:cTn id="143" dur="2000"/>
                                        <p:tgtEl>
                                          <p:spTgt spid="18"/>
                                        </p:tgtEl>
                                      </p:cBhvr>
                                    </p:animEffect>
                                  </p:childTnLst>
                                </p:cTn>
                              </p:par>
                            </p:childTnLst>
                          </p:cTn>
                        </p:par>
                        <p:par>
                          <p:cTn id="144" fill="hold">
                            <p:stCondLst>
                              <p:cond delay="99000"/>
                            </p:stCondLst>
                            <p:childTnLst>
                              <p:par>
                                <p:cTn id="145" presetID="22" presetClass="exit" presetSubtype="8" fill="hold" grpId="1" nodeType="afterEffect">
                                  <p:stCondLst>
                                    <p:cond delay="4000"/>
                                  </p:stCondLst>
                                  <p:childTnLst>
                                    <p:animEffect transition="out" filter="wipe(left)">
                                      <p:cBhvr>
                                        <p:cTn id="146" dur="2000"/>
                                        <p:tgtEl>
                                          <p:spTgt spid="18"/>
                                        </p:tgtEl>
                                      </p:cBhvr>
                                    </p:animEffect>
                                    <p:set>
                                      <p:cBhvr>
                                        <p:cTn id="147" dur="1" fill="hold">
                                          <p:stCondLst>
                                            <p:cond delay="1999"/>
                                          </p:stCondLst>
                                        </p:cTn>
                                        <p:tgtEl>
                                          <p:spTgt spid="18"/>
                                        </p:tgtEl>
                                        <p:attrNameLst>
                                          <p:attrName>style.visibility</p:attrName>
                                        </p:attrNameLst>
                                      </p:cBhvr>
                                      <p:to>
                                        <p:strVal val="hidden"/>
                                      </p:to>
                                    </p:set>
                                  </p:childTnLst>
                                </p:cTn>
                              </p:par>
                              <p:par>
                                <p:cTn id="148" presetID="22" presetClass="entr" presetSubtype="8" fill="hold" grpId="0" nodeType="withEffect">
                                  <p:stCondLst>
                                    <p:cond delay="4000"/>
                                  </p:stCondLst>
                                  <p:childTnLst>
                                    <p:set>
                                      <p:cBhvr>
                                        <p:cTn id="149" dur="1" fill="hold">
                                          <p:stCondLst>
                                            <p:cond delay="0"/>
                                          </p:stCondLst>
                                        </p:cTn>
                                        <p:tgtEl>
                                          <p:spTgt spid="19"/>
                                        </p:tgtEl>
                                        <p:attrNameLst>
                                          <p:attrName>style.visibility</p:attrName>
                                        </p:attrNameLst>
                                      </p:cBhvr>
                                      <p:to>
                                        <p:strVal val="visible"/>
                                      </p:to>
                                    </p:set>
                                    <p:animEffect transition="in" filter="wipe(left)">
                                      <p:cBhvr>
                                        <p:cTn id="150"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5" grpId="0"/>
      <p:bldP spid="6" grpId="0" animBg="1"/>
      <p:bldP spid="6" grpId="1" animBg="1"/>
      <p:bldP spid="7" grpId="0"/>
      <p:bldP spid="7" grpId="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96268"/>
            <a:ext cx="8496944" cy="4743358"/>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53542" y="392177"/>
            <a:ext cx="2223874" cy="181953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ZoneTexte 4"/>
          <p:cNvSpPr txBox="1"/>
          <p:nvPr/>
        </p:nvSpPr>
        <p:spPr>
          <a:xfrm>
            <a:off x="411491" y="221908"/>
            <a:ext cx="5040560" cy="523220"/>
          </a:xfrm>
          <a:prstGeom prst="rect">
            <a:avLst/>
          </a:prstGeom>
          <a:noFill/>
        </p:spPr>
        <p:txBody>
          <a:bodyPr wrap="square" rtlCol="0">
            <a:prstTxWarp prst="textTriangle">
              <a:avLst/>
            </a:prstTxWarp>
            <a:spAutoFit/>
          </a:bodyPr>
          <a:lstStyle/>
          <a:p>
            <a:pPr algn="ctr"/>
            <a:r>
              <a:rPr lang="fr-FR" sz="2800" smtClean="0">
                <a:solidFill>
                  <a:srgbClr val="FFFF00"/>
                </a:solidFill>
                <a:latin typeface="Celticmd" pitchFamily="34" charset="0"/>
              </a:rPr>
              <a:t>Prochainement</a:t>
            </a:r>
            <a:endParaRPr lang="fr-FR" sz="2800">
              <a:solidFill>
                <a:srgbClr val="FFFF00"/>
              </a:solidFill>
              <a:latin typeface="Celticmd" pitchFamily="34" charset="0"/>
            </a:endParaRPr>
          </a:p>
        </p:txBody>
      </p:sp>
      <p:sp>
        <p:nvSpPr>
          <p:cNvPr id="6" name="Parchemin horizontal 5"/>
          <p:cNvSpPr/>
          <p:nvPr/>
        </p:nvSpPr>
        <p:spPr>
          <a:xfrm>
            <a:off x="404704" y="1006738"/>
            <a:ext cx="5112568" cy="3888432"/>
          </a:xfrm>
          <a:prstGeom prst="horizontalScroll">
            <a:avLst/>
          </a:prstGeom>
          <a:solidFill>
            <a:schemeClr val="tx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755576" y="1604725"/>
            <a:ext cx="4464496" cy="3170099"/>
          </a:xfrm>
          <a:prstGeom prst="rect">
            <a:avLst/>
          </a:prstGeom>
          <a:noFill/>
        </p:spPr>
        <p:txBody>
          <a:bodyPr wrap="square" rtlCol="0">
            <a:spAutoFit/>
          </a:bodyPr>
          <a:lstStyle/>
          <a:p>
            <a:pPr algn="ctr"/>
            <a:r>
              <a:rPr lang="fr-FR" sz="2000" smtClean="0">
                <a:solidFill>
                  <a:srgbClr val="FFFF00"/>
                </a:solidFill>
                <a:latin typeface="Brush Script MT" pitchFamily="66" charset="0"/>
              </a:rPr>
              <a:t>Le 10</a:t>
            </a:r>
            <a:r>
              <a:rPr lang="fr-FR" sz="2000" baseline="30000" smtClean="0">
                <a:solidFill>
                  <a:srgbClr val="FFFF00"/>
                </a:solidFill>
                <a:latin typeface="Brush Script MT" pitchFamily="66" charset="0"/>
              </a:rPr>
              <a:t>ème</a:t>
            </a:r>
            <a:r>
              <a:rPr lang="fr-FR" sz="2000" smtClean="0">
                <a:solidFill>
                  <a:srgbClr val="FFFF00"/>
                </a:solidFill>
                <a:latin typeface="Brush Script MT" pitchFamily="66" charset="0"/>
              </a:rPr>
              <a:t> et dernier épisode, sera certainement consacré à une personne, qui a resisté aux événements et qui a su conserver en partie, le patrimoine familial, et qui réside paisiblement à Tanger !</a:t>
            </a:r>
          </a:p>
          <a:p>
            <a:pPr algn="ctr"/>
            <a:endParaRPr lang="fr-FR" sz="2000">
              <a:solidFill>
                <a:srgbClr val="FFFF00"/>
              </a:solidFill>
              <a:latin typeface="Brush Script MT" pitchFamily="66" charset="0"/>
            </a:endParaRPr>
          </a:p>
          <a:p>
            <a:pPr algn="ctr"/>
            <a:r>
              <a:rPr lang="fr-FR" sz="2000" smtClean="0">
                <a:solidFill>
                  <a:srgbClr val="FFFF00"/>
                </a:solidFill>
                <a:latin typeface="Brush Script MT" pitchFamily="66" charset="0"/>
              </a:rPr>
              <a:t>À Bientôt !</a:t>
            </a:r>
          </a:p>
          <a:p>
            <a:pPr algn="ctr"/>
            <a:endParaRPr lang="fr-FR" sz="2000" smtClean="0">
              <a:solidFill>
                <a:srgbClr val="FFFF00"/>
              </a:solidFill>
              <a:latin typeface="Brush Script MT" pitchFamily="66" charset="0"/>
            </a:endParaRPr>
          </a:p>
          <a:p>
            <a:pPr algn="ctr"/>
            <a:r>
              <a:rPr lang="fr-FR" sz="2000">
                <a:solidFill>
                  <a:srgbClr val="FFFF00"/>
                </a:solidFill>
                <a:latin typeface="Brush Script MT" pitchFamily="66" charset="0"/>
              </a:rPr>
              <a:t> </a:t>
            </a:r>
            <a:r>
              <a:rPr lang="fr-FR" sz="2000" smtClean="0">
                <a:solidFill>
                  <a:srgbClr val="FFFF00"/>
                </a:solidFill>
                <a:latin typeface="Brush Script MT" pitchFamily="66" charset="0"/>
              </a:rPr>
              <a:t>        Mars 2012</a:t>
            </a:r>
            <a:endParaRPr lang="fr-FR" sz="2000">
              <a:solidFill>
                <a:srgbClr val="FFFF00"/>
              </a:solidFill>
              <a:latin typeface="Brush Script MT" pitchFamily="66" charset="0"/>
            </a:endParaRPr>
          </a:p>
          <a:p>
            <a:pPr algn="ctr"/>
            <a:endParaRPr lang="fr-FR" sz="2000">
              <a:solidFill>
                <a:srgbClr val="FFFF00"/>
              </a:solidFill>
              <a:latin typeface="Brush Script MT" pitchFamily="66" charset="0"/>
            </a:endParaRPr>
          </a:p>
        </p:txBody>
      </p:sp>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952" y="3049621"/>
            <a:ext cx="936104" cy="1233955"/>
          </a:xfrm>
          <a:prstGeom prst="rect">
            <a:avLst/>
          </a:prstGeom>
        </p:spPr>
      </p:pic>
    </p:spTree>
    <p:extLst>
      <p:ext uri="{BB962C8B-B14F-4D97-AF65-F5344CB8AC3E}">
        <p14:creationId xmlns:p14="http://schemas.microsoft.com/office/powerpoint/2010/main" val="2724955541"/>
      </p:ext>
    </p:extLst>
  </p:cSld>
  <p:clrMapOvr>
    <a:masterClrMapping/>
  </p:clrMapOvr>
  <mc:AlternateContent xmlns:mc="http://schemas.openxmlformats.org/markup-compatibility/2006" xmlns:p14="http://schemas.microsoft.com/office/powerpoint/2010/main">
    <mc:Choice Requires="p14">
      <p:transition spd="slow" p14:dur="4000" advTm="41197">
        <p14:vortex dir="r"/>
      </p:transition>
    </mc:Choice>
    <mc:Fallback xmlns="">
      <p:transition spd="slow" advTm="411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par>
                          <p:cTn id="8" fill="hold">
                            <p:stCondLst>
                              <p:cond delay="5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6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9000"/>
                            </p:stCondLst>
                            <p:childTnLst>
                              <p:par>
                                <p:cTn id="20" presetID="21" presetClass="emph" presetSubtype="0" repeatCount="indefinite" fill="hold" grpId="1" nodeType="afterEffect">
                                  <p:stCondLst>
                                    <p:cond delay="0"/>
                                  </p:stCondLst>
                                  <p:childTnLst>
                                    <p:animClr clrSpc="hsl" dir="cw">
                                      <p:cBhvr override="childStyle">
                                        <p:cTn id="21" dur="2000" fill="hold"/>
                                        <p:tgtEl>
                                          <p:spTgt spid="5"/>
                                        </p:tgtEl>
                                        <p:attrNameLst>
                                          <p:attrName>style.color</p:attrName>
                                        </p:attrNameLst>
                                      </p:cBhvr>
                                      <p:by>
                                        <p:hsl h="7200000" s="0" l="0"/>
                                      </p:by>
                                    </p:animClr>
                                    <p:animClr clrSpc="hsl" dir="cw">
                                      <p:cBhvr>
                                        <p:cTn id="22" dur="2000" fill="hold"/>
                                        <p:tgtEl>
                                          <p:spTgt spid="5"/>
                                        </p:tgtEl>
                                        <p:attrNameLst>
                                          <p:attrName>fillcolor</p:attrName>
                                        </p:attrNameLst>
                                      </p:cBhvr>
                                      <p:by>
                                        <p:hsl h="7200000" s="0" l="0"/>
                                      </p:by>
                                    </p:animClr>
                                    <p:animClr clrSpc="hsl" dir="cw">
                                      <p:cBhvr>
                                        <p:cTn id="23" dur="2000" fill="hold"/>
                                        <p:tgtEl>
                                          <p:spTgt spid="5"/>
                                        </p:tgtEl>
                                        <p:attrNameLst>
                                          <p:attrName>stroke.color</p:attrName>
                                        </p:attrNameLst>
                                      </p:cBhvr>
                                      <p:by>
                                        <p:hsl h="7200000" s="0" l="0"/>
                                      </p:by>
                                    </p:animClr>
                                    <p:set>
                                      <p:cBhvr>
                                        <p:cTn id="24" dur="2000" fill="hold"/>
                                        <p:tgtEl>
                                          <p:spTgt spid="5"/>
                                        </p:tgtEl>
                                        <p:attrNameLst>
                                          <p:attrName>fill.type</p:attrName>
                                        </p:attrNameLst>
                                      </p:cBhvr>
                                      <p:to>
                                        <p:strVal val="solid"/>
                                      </p:to>
                                    </p:set>
                                  </p:childTnLst>
                                </p:cTn>
                              </p:par>
                            </p:childTnLst>
                          </p:cTn>
                        </p:par>
                        <p:par>
                          <p:cTn id="25" fill="hold">
                            <p:stCondLst>
                              <p:cond delay="11000"/>
                            </p:stCondLst>
                            <p:childTnLst>
                              <p:par>
                                <p:cTn id="26" presetID="21" presetClass="entr" presetSubtype="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heel(1)">
                                      <p:cBhvr>
                                        <p:cTn id="28" dur="2000"/>
                                        <p:tgtEl>
                                          <p:spTgt spid="6"/>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heel(1)">
                                      <p:cBhvr>
                                        <p:cTn id="31" dur="2000"/>
                                        <p:tgtEl>
                                          <p:spTgt spid="7"/>
                                        </p:tgtEl>
                                      </p:cBhvr>
                                    </p:animEffect>
                                  </p:childTnLst>
                                </p:cTn>
                              </p:par>
                              <p:par>
                                <p:cTn id="32" presetID="21" presetClass="entr" presetSubtype="1"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animBg="1"/>
      <p:bldP spid="7"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2692</TotalTime>
  <Words>1039</Words>
  <Application>Microsoft Office PowerPoint</Application>
  <PresentationFormat>Affichage à l'écran (16:9)</PresentationFormat>
  <Paragraphs>90</Paragraphs>
  <Slides>15</Slides>
  <Notes>0</Notes>
  <HiddenSlides>0</HiddenSlides>
  <MMClips>0</MMClips>
  <ScaleCrop>false</ScaleCrop>
  <HeadingPairs>
    <vt:vector size="4" baseType="variant">
      <vt:variant>
        <vt:lpstr>Thème</vt:lpstr>
      </vt:variant>
      <vt:variant>
        <vt:i4>1</vt:i4>
      </vt:variant>
      <vt:variant>
        <vt:lpstr>Titres des diapositives</vt:lpstr>
      </vt:variant>
      <vt:variant>
        <vt:i4>15</vt:i4>
      </vt:variant>
    </vt:vector>
  </HeadingPairs>
  <TitlesOfParts>
    <vt:vector size="16" baseType="lpstr">
      <vt:lpstr>Thème Office</vt:lpstr>
      <vt:lpstr>Présentation PowerPoint</vt:lpstr>
      <vt:lpstr>Présentation PowerPoint</vt:lpstr>
      <vt:lpstr>Présentation PowerPoint</vt:lpstr>
      <vt:lpstr>Présentation PowerPoint</vt:lpstr>
      <vt:lpstr>Tangerinos por el Mundo Mose Benitah</vt:lpstr>
      <vt:lpstr>Tangerinos por el Mundo Yacob Siboni</vt:lpstr>
      <vt:lpstr>Tangerinos por el Mundo Carmen Simon &amp; son époux</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Felix</dc:creator>
  <cp:lastModifiedBy>Felix</cp:lastModifiedBy>
  <cp:revision>94</cp:revision>
  <dcterms:created xsi:type="dcterms:W3CDTF">2012-03-20T16:12:21Z</dcterms:created>
  <dcterms:modified xsi:type="dcterms:W3CDTF">2012-03-25T16:46:15Z</dcterms:modified>
</cp:coreProperties>
</file>