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audio1.bin" ContentType="audio/unknown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50" r:id="rId2"/>
  </p:sldMasterIdLst>
  <p:notesMasterIdLst>
    <p:notesMasterId r:id="rId31"/>
  </p:notesMasterIdLst>
  <p:sldIdLst>
    <p:sldId id="256" r:id="rId3"/>
    <p:sldId id="302" r:id="rId4"/>
    <p:sldId id="261" r:id="rId5"/>
    <p:sldId id="262" r:id="rId6"/>
    <p:sldId id="263" r:id="rId7"/>
    <p:sldId id="318" r:id="rId8"/>
    <p:sldId id="315" r:id="rId9"/>
    <p:sldId id="283" r:id="rId10"/>
    <p:sldId id="310" r:id="rId11"/>
    <p:sldId id="323" r:id="rId12"/>
    <p:sldId id="316" r:id="rId13"/>
    <p:sldId id="320" r:id="rId14"/>
    <p:sldId id="322" r:id="rId15"/>
    <p:sldId id="319" r:id="rId16"/>
    <p:sldId id="265" r:id="rId17"/>
    <p:sldId id="268" r:id="rId18"/>
    <p:sldId id="269" r:id="rId19"/>
    <p:sldId id="286" r:id="rId20"/>
    <p:sldId id="274" r:id="rId21"/>
    <p:sldId id="317" r:id="rId22"/>
    <p:sldId id="293" r:id="rId23"/>
    <p:sldId id="277" r:id="rId24"/>
    <p:sldId id="279" r:id="rId25"/>
    <p:sldId id="280" r:id="rId26"/>
    <p:sldId id="281" r:id="rId27"/>
    <p:sldId id="298" r:id="rId28"/>
    <p:sldId id="308" r:id="rId29"/>
    <p:sldId id="324" r:id="rId30"/>
  </p:sldIdLst>
  <p:sldSz cx="9144000" cy="5715000" type="screen16x1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748" autoAdjust="0"/>
    <p:restoredTop sz="41483" autoAdjust="0"/>
  </p:normalViewPr>
  <p:slideViewPr>
    <p:cSldViewPr>
      <p:cViewPr varScale="1">
        <p:scale>
          <a:sx n="106" d="100"/>
          <a:sy n="106" d="100"/>
        </p:scale>
        <p:origin x="-1080" y="-104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slide" Target="slides/slide28.xml"/><Relationship Id="rId31" Type="http://schemas.openxmlformats.org/officeDocument/2006/relationships/notesMaster" Target="notesMasters/notesMaster1.xml"/><Relationship Id="rId32" Type="http://schemas.openxmlformats.org/officeDocument/2006/relationships/printerSettings" Target="printerSettings/printerSettings1.bin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9FEFCD-AE99-40CE-A521-BACA3F50F0B8}" type="datetimeFigureOut">
              <a:rPr lang="en-US" smtClean="0"/>
              <a:t>26.03.12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092317-97B8-4126-9A36-29C9E7C7C0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43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200" dirty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H" smtClean="0"/>
              <a:t>Cliquez pour modifier le style des sous-titres du masque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0035A-FD80-46DF-89C3-C164B8E2675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26.03.12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EB0F-6F70-4883-991C-25F76AF394E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442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26.03.12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74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26.03.12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1655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26.03.12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77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26.03.12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684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26.03.12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389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26.03.12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386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26.03.12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388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H" smtClean="0"/>
              <a:t>Faire glisser l'image vers l'espace réservé ou cliquer sur l'icône pour l'ajouter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26.03.12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036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26.03.12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0903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26.03.12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819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26.03.12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328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4" Type="http://schemas.openxmlformats.org/officeDocument/2006/relationships/image" Target="../media/image1.jpeg"/><Relationship Id="rId5" Type="http://schemas.openxmlformats.org/officeDocument/2006/relationships/image" Target="../media/image2.gif"/><Relationship Id="rId6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g"/><Relationship Id="rId3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g"/><Relationship Id="rId3" Type="http://schemas.openxmlformats.org/officeDocument/2006/relationships/image" Target="../media/image17.gi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gif"/><Relationship Id="rId3" Type="http://schemas.openxmlformats.org/officeDocument/2006/relationships/image" Target="../media/image21.gi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4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gi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jpg"/><Relationship Id="rId3" Type="http://schemas.openxmlformats.org/officeDocument/2006/relationships/image" Target="../media/image25.gi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jpg"/><Relationship Id="rId3" Type="http://schemas.openxmlformats.org/officeDocument/2006/relationships/image" Target="../media/image29.gi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jp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jpg"/><Relationship Id="rId3" Type="http://schemas.openxmlformats.org/officeDocument/2006/relationships/image" Target="../media/image32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4" Type="http://schemas.openxmlformats.org/officeDocument/2006/relationships/image" Target="../media/image34.gi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jp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5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jp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7.jp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4724400" y="0"/>
            <a:ext cx="4572000" cy="5715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On ne peut bien voir qu’avec le </a:t>
            </a:r>
            <a:r>
              <a:rPr lang="fr-FR" sz="24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coeur</a:t>
            </a:r>
            <a:endParaRPr lang="fr-FR" sz="2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5" name="Picture 4" descr="2691994146_da99989fb6_b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0" y="0"/>
            <a:ext cx="4572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Box 11"/>
          <p:cNvSpPr txBox="1"/>
          <p:nvPr/>
        </p:nvSpPr>
        <p:spPr>
          <a:xfrm>
            <a:off x="4800601" y="698500"/>
            <a:ext cx="465083" cy="1361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4400">
              <a:lnSpc>
                <a:spcPct val="90000"/>
              </a:lnSpc>
              <a:buNone/>
            </a:pPr>
            <a:r>
              <a:rPr lang="fr-FR" sz="9000" b="1" i="0" smtClean="0">
                <a:latin typeface="Tw Cen MT"/>
                <a:ea typeface="+mn-ea"/>
                <a:cs typeface="Arial"/>
              </a:rPr>
              <a:t>:</a:t>
            </a:r>
            <a:endParaRPr lang="fr-FR" sz="9000" b="1" i="0">
              <a:latin typeface="Tw Cen MT"/>
              <a:ea typeface="+mn-ea"/>
              <a:cs typeface="Arial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28600" y="3746501"/>
            <a:ext cx="4114800" cy="1210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90000"/>
              </a:lnSpc>
              <a:buNone/>
            </a:pPr>
            <a:r>
              <a:rPr lang="fr-FR" sz="4000" b="1" dirty="0" smtClean="0">
                <a:solidFill>
                  <a:prstClr val="white"/>
                </a:solidFill>
                <a:latin typeface="Tw Cen MT" pitchFamily="34" charset="0"/>
                <a:cs typeface="Arial" pitchFamily="34" charset="0"/>
              </a:rPr>
              <a:t>Petit moment</a:t>
            </a:r>
            <a:br>
              <a:rPr lang="fr-FR" sz="4000" b="1" dirty="0" smtClean="0">
                <a:solidFill>
                  <a:prstClr val="white"/>
                </a:solidFill>
                <a:latin typeface="Tw Cen MT" pitchFamily="34" charset="0"/>
                <a:cs typeface="Arial" pitchFamily="34" charset="0"/>
              </a:rPr>
            </a:br>
            <a:r>
              <a:rPr lang="fr-FR" sz="4000" b="1" dirty="0" smtClean="0">
                <a:solidFill>
                  <a:prstClr val="white"/>
                </a:solidFill>
                <a:latin typeface="Tw Cen MT" pitchFamily="34" charset="0"/>
                <a:cs typeface="Arial" pitchFamily="34" charset="0"/>
              </a:rPr>
              <a:t>de détente</a:t>
            </a:r>
            <a:endParaRPr lang="fr-FR" sz="4000" b="1" dirty="0">
              <a:solidFill>
                <a:prstClr val="white"/>
              </a:solidFill>
              <a:latin typeface="Tw Cen MT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63208" y="825500"/>
            <a:ext cx="1600200" cy="1361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4400">
              <a:lnSpc>
                <a:spcPct val="90000"/>
              </a:lnSpc>
              <a:buNone/>
            </a:pPr>
            <a:r>
              <a:rPr lang="fr-FR" sz="9000" b="1" i="0" smtClean="0">
                <a:latin typeface="Tw Cen MT"/>
                <a:ea typeface="+mn-ea"/>
                <a:cs typeface="Arial"/>
              </a:rPr>
              <a:t>10</a:t>
            </a:r>
            <a:endParaRPr lang="fr-FR" sz="9000" b="1" i="0">
              <a:latin typeface="Tw Cen MT"/>
              <a:ea typeface="+mn-ea"/>
              <a:cs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63208" y="825500"/>
            <a:ext cx="1600200" cy="1361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4400">
              <a:lnSpc>
                <a:spcPct val="90000"/>
              </a:lnSpc>
              <a:buNone/>
            </a:pPr>
            <a:r>
              <a:rPr lang="fr-FR" sz="9000" b="1" i="0" smtClean="0">
                <a:latin typeface="Tw Cen MT"/>
                <a:ea typeface="+mn-ea"/>
                <a:cs typeface="Arial"/>
              </a:rPr>
              <a:t>09</a:t>
            </a:r>
            <a:endParaRPr lang="fr-FR" sz="9000" b="1" i="0">
              <a:latin typeface="Tw Cen MT"/>
              <a:ea typeface="+mn-ea"/>
              <a:cs typeface="Arial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63208" y="825500"/>
            <a:ext cx="1600200" cy="1361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4400">
              <a:lnSpc>
                <a:spcPct val="90000"/>
              </a:lnSpc>
              <a:buNone/>
            </a:pPr>
            <a:r>
              <a:rPr lang="fr-FR" sz="9000" b="1" i="0" smtClean="0">
                <a:latin typeface="Tw Cen MT"/>
                <a:ea typeface="+mn-ea"/>
                <a:cs typeface="Arial"/>
              </a:rPr>
              <a:t>08</a:t>
            </a:r>
            <a:endParaRPr lang="fr-FR" sz="9000" b="1" i="0">
              <a:latin typeface="Tw Cen MT"/>
              <a:ea typeface="+mn-ea"/>
              <a:cs typeface="Arial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63208" y="825500"/>
            <a:ext cx="1600200" cy="1361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4400">
              <a:lnSpc>
                <a:spcPct val="90000"/>
              </a:lnSpc>
              <a:buNone/>
            </a:pPr>
            <a:r>
              <a:rPr lang="fr-FR" sz="9000" b="1" i="0" smtClean="0">
                <a:latin typeface="Tw Cen MT"/>
                <a:ea typeface="+mn-ea"/>
                <a:cs typeface="Arial"/>
              </a:rPr>
              <a:t>07</a:t>
            </a:r>
            <a:endParaRPr lang="fr-FR" sz="9000" b="1" i="0">
              <a:latin typeface="Tw Cen MT"/>
              <a:ea typeface="+mn-ea"/>
              <a:cs typeface="Arial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63208" y="825500"/>
            <a:ext cx="1600200" cy="1361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4400">
              <a:lnSpc>
                <a:spcPct val="90000"/>
              </a:lnSpc>
              <a:buNone/>
            </a:pPr>
            <a:r>
              <a:rPr lang="fr-FR" sz="9000" b="1" i="0" smtClean="0">
                <a:latin typeface="Tw Cen MT"/>
                <a:ea typeface="+mn-ea"/>
                <a:cs typeface="Arial"/>
              </a:rPr>
              <a:t>06</a:t>
            </a:r>
            <a:endParaRPr lang="fr-FR" sz="9000" b="1" i="0">
              <a:latin typeface="Tw Cen MT"/>
              <a:ea typeface="+mn-ea"/>
              <a:cs typeface="Aria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163208" y="825500"/>
            <a:ext cx="1600200" cy="1361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4400">
              <a:lnSpc>
                <a:spcPct val="90000"/>
              </a:lnSpc>
              <a:buNone/>
            </a:pPr>
            <a:r>
              <a:rPr lang="fr-FR" sz="9000" b="1" i="0" smtClean="0">
                <a:latin typeface="Tw Cen MT"/>
                <a:ea typeface="+mn-ea"/>
                <a:cs typeface="Arial"/>
              </a:rPr>
              <a:t>05</a:t>
            </a:r>
            <a:endParaRPr lang="fr-FR" sz="9000" b="1" i="0">
              <a:latin typeface="Tw Cen MT"/>
              <a:ea typeface="+mn-ea"/>
              <a:cs typeface="Arial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63208" y="825500"/>
            <a:ext cx="1600200" cy="1361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4400">
              <a:lnSpc>
                <a:spcPct val="90000"/>
              </a:lnSpc>
              <a:buNone/>
            </a:pPr>
            <a:r>
              <a:rPr lang="fr-FR" sz="9000" b="1" i="0" smtClean="0">
                <a:latin typeface="Tw Cen MT"/>
                <a:ea typeface="+mn-ea"/>
                <a:cs typeface="Arial"/>
              </a:rPr>
              <a:t>04</a:t>
            </a:r>
            <a:endParaRPr lang="fr-FR" sz="9000" b="1" i="0">
              <a:latin typeface="Tw Cen MT"/>
              <a:ea typeface="+mn-ea"/>
              <a:cs typeface="Arial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163208" y="825500"/>
            <a:ext cx="1600200" cy="1361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4400">
              <a:lnSpc>
                <a:spcPct val="90000"/>
              </a:lnSpc>
              <a:buNone/>
            </a:pPr>
            <a:r>
              <a:rPr lang="fr-FR" sz="9000" b="1" i="0" smtClean="0">
                <a:latin typeface="Tw Cen MT"/>
                <a:ea typeface="+mn-ea"/>
                <a:cs typeface="Arial"/>
              </a:rPr>
              <a:t>03</a:t>
            </a:r>
            <a:endParaRPr lang="fr-FR" sz="9000" b="1" i="0">
              <a:latin typeface="Tw Cen MT"/>
              <a:ea typeface="+mn-ea"/>
              <a:cs typeface="Arial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163208" y="825500"/>
            <a:ext cx="1600200" cy="1361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4400">
              <a:lnSpc>
                <a:spcPct val="90000"/>
              </a:lnSpc>
              <a:buNone/>
            </a:pPr>
            <a:r>
              <a:rPr lang="fr-FR" sz="9000" b="1" i="0" smtClean="0">
                <a:latin typeface="Tw Cen MT"/>
                <a:ea typeface="+mn-ea"/>
                <a:cs typeface="Arial"/>
              </a:rPr>
              <a:t>02</a:t>
            </a:r>
            <a:endParaRPr lang="fr-FR" sz="9000" b="1" i="0">
              <a:latin typeface="Tw Cen MT"/>
              <a:ea typeface="+mn-ea"/>
              <a:cs typeface="Arial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63208" y="825500"/>
            <a:ext cx="1600200" cy="1361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4400">
              <a:lnSpc>
                <a:spcPct val="90000"/>
              </a:lnSpc>
              <a:buNone/>
            </a:pPr>
            <a:r>
              <a:rPr lang="fr-FR" sz="9000" b="1" i="0" smtClean="0">
                <a:latin typeface="Tw Cen MT"/>
                <a:ea typeface="+mn-ea"/>
                <a:cs typeface="Arial"/>
              </a:rPr>
              <a:t>01</a:t>
            </a:r>
            <a:endParaRPr lang="fr-FR" sz="9000" b="1" i="0">
              <a:latin typeface="Tw Cen MT"/>
              <a:ea typeface="+mn-ea"/>
              <a:cs typeface="Arial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163208" y="825500"/>
            <a:ext cx="2685392" cy="1361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4400">
              <a:lnSpc>
                <a:spcPct val="90000"/>
              </a:lnSpc>
              <a:buNone/>
            </a:pPr>
            <a:r>
              <a:rPr lang="fr-FR" sz="9000" b="1" i="0" dirty="0" smtClean="0">
                <a:latin typeface="Tw Cen MT"/>
                <a:ea typeface="+mn-ea"/>
                <a:cs typeface="Arial"/>
              </a:rPr>
              <a:t>00</a:t>
            </a:r>
            <a:endParaRPr lang="fr-FR" sz="9000" b="1" i="0" dirty="0">
              <a:latin typeface="Tw Cen MT"/>
              <a:ea typeface="+mn-ea"/>
              <a:cs typeface="Arial"/>
            </a:endParaRPr>
          </a:p>
        </p:txBody>
      </p:sp>
      <p:pic>
        <p:nvPicPr>
          <p:cNvPr id="2" name="Image 1" descr="reflet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3314700"/>
            <a:ext cx="4477789" cy="2400300"/>
          </a:xfrm>
          <a:prstGeom prst="rect">
            <a:avLst/>
          </a:prstGeom>
        </p:spPr>
      </p:pic>
      <p:pic>
        <p:nvPicPr>
          <p:cNvPr id="3" name="Image 2" descr="belle image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0"/>
            <a:ext cx="2438400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143079"/>
      </p:ext>
    </p:extLst>
  </p:cSld>
  <p:clrMapOvr>
    <a:masterClrMapping/>
  </p:clrMapOvr>
  <p:transition xmlns:p14="http://schemas.microsoft.com/office/powerpoint/2010/main" spd="slow" advClick="0" advTm="3000">
    <p:randomBar dir="vert"/>
    <p:sndAc>
      <p:stSnd>
        <p:snd r:embed="rId3" name="la_califfa_de_morricone.wav"/>
      </p:stSnd>
    </p:sndAc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000"/>
                            </p:stCondLst>
                            <p:childTnLst>
                              <p:par>
                                <p:cTn id="62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0"/>
                            </p:stCondLst>
                            <p:childTnLst>
                              <p:par>
                                <p:cTn id="67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1000"/>
                            </p:stCondLst>
                            <p:childTnLst>
                              <p:par>
                                <p:cTn id="72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2" grpId="0"/>
      <p:bldP spid="15" grpId="0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3" grpId="0"/>
      <p:bldP spid="13" grpId="1"/>
      <p:bldP spid="14" grpId="0"/>
      <p:bldP spid="14" grpId="1"/>
      <p:bldP spid="17" grpId="0"/>
      <p:bldP spid="17" grpId="1"/>
      <p:bldP spid="18" grpId="0"/>
      <p:bldP spid="18" grpId="1"/>
      <p:bldP spid="19" grpId="0"/>
      <p:bldP spid="19" grpId="1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lage_21_1024x7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8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68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3000">
        <p14:doors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scades_01_1024x7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92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3000">
        <p14:glitter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uphin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043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iseau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258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window dir="vert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 descr="0c88c3de-8c85-4b8f-91ad-23db1d3b51d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3" b="8333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  <p:extLst>
      <p:ext uri="{BB962C8B-B14F-4D97-AF65-F5344CB8AC3E}">
        <p14:creationId xmlns:p14="http://schemas.microsoft.com/office/powerpoint/2010/main" val="2099075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vortex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63be1ab-5ed0-4bdb-bc9e-36b59fbe0c8c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3" b="8333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  <p:extLst>
      <p:ext uri="{BB962C8B-B14F-4D97-AF65-F5344CB8AC3E}">
        <p14:creationId xmlns:p14="http://schemas.microsoft.com/office/powerpoint/2010/main" val="3639983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prism dir="d" isInverted="1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loth-on-ha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Image 2" descr="papillon_067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200" y="1181100"/>
            <a:ext cx="762000" cy="762000"/>
          </a:xfrm>
          <a:prstGeom prst="rect">
            <a:avLst/>
          </a:prstGeom>
        </p:spPr>
      </p:pic>
      <p:pic>
        <p:nvPicPr>
          <p:cNvPr id="4" name="Image 3" descr="papillon_067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495300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33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fde162a-90d4-4c12-9a83-603ab2b6bddb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3" b="8333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  <p:extLst>
      <p:ext uri="{BB962C8B-B14F-4D97-AF65-F5344CB8AC3E}">
        <p14:creationId xmlns:p14="http://schemas.microsoft.com/office/powerpoint/2010/main" val="3067486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flip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5f4ce2f7-01a1-4f7a-8e1d-7895cbfa7b5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96" b="10396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  <p:extLst>
      <p:ext uri="{BB962C8B-B14F-4D97-AF65-F5344CB8AC3E}">
        <p14:creationId xmlns:p14="http://schemas.microsoft.com/office/powerpoint/2010/main" val="309737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flip dir="l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 descr="0ef89878-3f2b-4a35-9b20-dae586b65b5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3" b="8333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  <p:extLst>
      <p:ext uri="{BB962C8B-B14F-4D97-AF65-F5344CB8AC3E}">
        <p14:creationId xmlns:p14="http://schemas.microsoft.com/office/powerpoint/2010/main" val="294835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vortex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3930aa96-11eb-4c7c-a9fc-cf9887256e6c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3" b="8333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  <p:extLst>
      <p:ext uri="{BB962C8B-B14F-4D97-AF65-F5344CB8AC3E}">
        <p14:creationId xmlns:p14="http://schemas.microsoft.com/office/powerpoint/2010/main" val="1745626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3000">
        <p14:switch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3e805c7b-40d0-45f0-b3c6-813356e0611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32" b="9432"/>
          <a:stretch>
            <a:fillRect/>
          </a:stretch>
        </p:blipFill>
        <p:spPr>
          <a:xfrm>
            <a:off x="0" y="0"/>
            <a:ext cx="9144000" cy="5715000"/>
          </a:xfrm>
        </p:spPr>
      </p:pic>
      <p:pic>
        <p:nvPicPr>
          <p:cNvPr id="5" name="Image 4" descr="papillon_073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1181100"/>
            <a:ext cx="1270000" cy="1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731017"/>
      </p:ext>
    </p:extLst>
  </p:cSld>
  <p:clrMapOvr>
    <a:masterClrMapping/>
  </p:clrMapOvr>
  <p:transition xmlns:p14="http://schemas.microsoft.com/office/powerpoint/2010/main" spd="slow" advClick="0" advTm="3000">
    <p:randomBar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28dccf67-fa62-4a99-a1f7-57525355d49c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3" b="8333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  <p:extLst>
      <p:ext uri="{BB962C8B-B14F-4D97-AF65-F5344CB8AC3E}">
        <p14:creationId xmlns:p14="http://schemas.microsoft.com/office/powerpoint/2010/main" val="355581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vortex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leu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9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vortex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ature à 2 temps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96400" cy="5715000"/>
          </a:xfrm>
          <a:prstGeom prst="rect">
            <a:avLst/>
          </a:prstGeom>
        </p:spPr>
      </p:pic>
      <p:pic>
        <p:nvPicPr>
          <p:cNvPr id="3" name="Image 2" descr="mouches1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952500"/>
            <a:ext cx="1270000" cy="825500"/>
          </a:xfrm>
          <a:prstGeom prst="rect">
            <a:avLst/>
          </a:prstGeom>
        </p:spPr>
      </p:pic>
      <p:pic>
        <p:nvPicPr>
          <p:cNvPr id="4" name="Image 3" descr="mouches1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527" y="4076700"/>
            <a:ext cx="1270000" cy="8255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3810000" y="3619500"/>
            <a:ext cx="3979576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Vous </a:t>
            </a:r>
            <a:r>
              <a:rPr lang="fr-FR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êtes chez moi</a:t>
            </a:r>
          </a:p>
          <a:p>
            <a:r>
              <a:rPr lang="fr-FR" sz="3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</a:t>
            </a:r>
            <a:r>
              <a:rPr lang="fr-FR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 Suisse</a:t>
            </a:r>
            <a:endParaRPr lang="fr-FR" sz="3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75705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5000">
        <p14:flash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mage annimée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100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:dissolve/>
      </p:transition>
    </mc:Choice>
    <mc:Fallback xmlns="">
      <p:transition xmlns:p14="http://schemas.microsoft.com/office/powerpoint/2010/main" spd="slow" advClick="0" advTm="3000">
        <p:dissolv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irondelleBicolore060417BdfJChateauver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96400" cy="5715000"/>
          </a:xfrm>
          <a:prstGeom prst="rect">
            <a:avLst/>
          </a:prstGeom>
        </p:spPr>
      </p:pic>
      <p:pic>
        <p:nvPicPr>
          <p:cNvPr id="3" name="Image 2" descr="mouche_010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2095500"/>
            <a:ext cx="1028700" cy="901700"/>
          </a:xfrm>
          <a:prstGeom prst="rect">
            <a:avLst/>
          </a:prstGeom>
        </p:spPr>
      </p:pic>
      <p:pic>
        <p:nvPicPr>
          <p:cNvPr id="4" name="Image 3" descr="moustique_023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800" y="2781300"/>
            <a:ext cx="952500" cy="59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90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flip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ature reflet annimée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58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vortex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484445_265943393487394_100002152050429_574887_1182969583_n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7" r="7987"/>
          <a:stretch>
            <a:fillRect/>
          </a:stretch>
        </p:blipFill>
        <p:spPr>
          <a:xfrm>
            <a:off x="0" y="0"/>
            <a:ext cx="9144000" cy="5715000"/>
          </a:xfrm>
        </p:spPr>
      </p:pic>
      <p:pic>
        <p:nvPicPr>
          <p:cNvPr id="3" name="Image 2" descr="mouche_0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400" y="2933700"/>
            <a:ext cx="952500" cy="59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12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">
        <p14:honeycomb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673" y="0"/>
            <a:ext cx="9144000" cy="5715000"/>
          </a:xfrm>
          <a:prstGeom prst="rect">
            <a:avLst/>
          </a:prstGeom>
        </p:spPr>
      </p:pic>
      <p:pic>
        <p:nvPicPr>
          <p:cNvPr id="3" name="Image 2" descr="gif_chauve_souris_28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249381">
            <a:off x="4258243" y="754909"/>
            <a:ext cx="1394442" cy="1097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943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000">
        <p:checker/>
      </p:transition>
    </mc:Choice>
    <mc:Fallback xmlns="">
      <p:transition xmlns:p14="http://schemas.microsoft.com/office/powerpoint/2010/main" spd="slow" advClick="0" advTm="3000">
        <p:checker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rbre_et_eau_1280x10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917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3000">
        <p14:flythrough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Oiseaux_29_1024x7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2" name="Image 1" descr="moustique_018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1562100"/>
            <a:ext cx="812800" cy="1016000"/>
          </a:xfrm>
          <a:prstGeom prst="rect">
            <a:avLst/>
          </a:prstGeom>
        </p:spPr>
      </p:pic>
      <p:pic>
        <p:nvPicPr>
          <p:cNvPr id="4" name="Image 3" descr="moustique_018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2476500"/>
            <a:ext cx="812800" cy="1016000"/>
          </a:xfrm>
          <a:prstGeom prst="rect">
            <a:avLst/>
          </a:prstGeom>
        </p:spPr>
      </p:pic>
      <p:pic>
        <p:nvPicPr>
          <p:cNvPr id="5" name="Image 4" descr="moustique_018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1409700"/>
            <a:ext cx="812800" cy="10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737037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kura+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Image 3" descr="mouches1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562100"/>
            <a:ext cx="1270000" cy="825500"/>
          </a:xfrm>
          <a:prstGeom prst="rect">
            <a:avLst/>
          </a:prstGeom>
        </p:spPr>
      </p:pic>
      <p:pic>
        <p:nvPicPr>
          <p:cNvPr id="5" name="Image 4" descr="gif_chat_noir_28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3924300"/>
            <a:ext cx="1079500" cy="52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504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flip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ature montagn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41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window dir="vert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-ecran-mim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091472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allpaper_deux_dauphins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964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633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gallery dir="l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32313" y="2395835"/>
            <a:ext cx="767939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CH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Réalisation</a:t>
            </a:r>
          </a:p>
          <a:p>
            <a:pPr algn="ctr"/>
            <a:r>
              <a:rPr lang="fr-CH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Daniela Dubler</a:t>
            </a:r>
          </a:p>
          <a:p>
            <a:pPr algn="ctr"/>
            <a:r>
              <a:rPr lang="fr-CH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Musique: Enno Morricone 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" name="Image 2" descr="papillon_067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952500"/>
            <a:ext cx="15240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315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flip dir="l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C02421324999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13E8DD1-1B8F-4FD0-A2E6-9477C2BFD1F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TC024213249991</Template>
  <TotalTime>0</TotalTime>
  <Words>35</Words>
  <Application>Microsoft Macintosh PowerPoint</Application>
  <PresentationFormat>Présentation à l'écran (16:10)</PresentationFormat>
  <Paragraphs>19</Paragraphs>
  <Slides>28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29" baseType="lpstr">
      <vt:lpstr>TC024213249991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/>
  <cp:revision>1</cp:revision>
  <dcterms:modified xsi:type="dcterms:W3CDTF">2012-03-26T15:02:41Z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TC024213249991</vt:lpwstr>
  </property>
</Properties>
</file>