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sldIdLst>
    <p:sldId id="286" r:id="rId2"/>
    <p:sldId id="260" r:id="rId3"/>
    <p:sldId id="287" r:id="rId4"/>
    <p:sldId id="257" r:id="rId5"/>
    <p:sldId id="297" r:id="rId6"/>
    <p:sldId id="261" r:id="rId7"/>
    <p:sldId id="285" r:id="rId8"/>
    <p:sldId id="299" r:id="rId9"/>
    <p:sldId id="258" r:id="rId10"/>
    <p:sldId id="264" r:id="rId11"/>
    <p:sldId id="265" r:id="rId12"/>
    <p:sldId id="293" r:id="rId13"/>
    <p:sldId id="294" r:id="rId14"/>
    <p:sldId id="269" r:id="rId15"/>
    <p:sldId id="295" r:id="rId16"/>
    <p:sldId id="283" r:id="rId17"/>
    <p:sldId id="282" r:id="rId18"/>
    <p:sldId id="300" r:id="rId19"/>
    <p:sldId id="275" r:id="rId20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iqhjQk1IFJfCPZ8ymmz0w==" hashData="Iid6ye6Qanuarh7aRt7qQWR+Y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1504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94810-56E0-1F4C-8F98-0BAF8274671C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69C433-8A70-9045-B097-40C498994F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633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0738" y="3462617"/>
            <a:ext cx="7542212" cy="844177"/>
          </a:xfrm>
        </p:spPr>
        <p:txBody>
          <a:bodyPr anchor="b" anchorCtr="0">
            <a:noAutofit/>
          </a:bodyPr>
          <a:lstStyle/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0738" y="4359089"/>
            <a:ext cx="7542212" cy="859118"/>
          </a:xfrm>
        </p:spPr>
        <p:txBody>
          <a:bodyPr/>
          <a:lstStyle>
            <a:lvl1pPr marL="0" indent="0" algn="ctr">
              <a:spcBef>
                <a:spcPct val="30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  <p:pic>
        <p:nvPicPr>
          <p:cNvPr id="7" name="Picture 6" descr="MoleculeTrac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020" y="187233"/>
            <a:ext cx="5795963" cy="328614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738" y="1015845"/>
            <a:ext cx="7542213" cy="1632479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2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0738" y="2686845"/>
            <a:ext cx="7542213" cy="1250156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400" b="1" kern="12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9648"/>
            <a:ext cx="7581901" cy="1378323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576918"/>
            <a:ext cx="3657600" cy="331258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800"/>
            </a:lvl6pPr>
            <a:lvl7pPr marL="2173288" indent="-344488">
              <a:defRPr sz="1800"/>
            </a:lvl7pPr>
            <a:lvl8pPr marL="2173288" indent="-344488">
              <a:defRPr sz="1800"/>
            </a:lvl8pPr>
            <a:lvl9pPr marL="2173288" indent="-344488"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3763" y="1576918"/>
            <a:ext cx="3657600" cy="331258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800"/>
            </a:lvl6pPr>
            <a:lvl7pPr marL="2173288" indent="-344488">
              <a:defRPr sz="1800"/>
            </a:lvl7pPr>
            <a:lvl8pPr marL="2173288" indent="-344488">
              <a:defRPr sz="1800"/>
            </a:lvl8pPr>
            <a:lvl9pPr marL="2173288" indent="-344488"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9648"/>
            <a:ext cx="7581901" cy="1378323"/>
          </a:xfrm>
        </p:spPr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2" y="1467971"/>
            <a:ext cx="3657600" cy="429558"/>
          </a:xfrm>
        </p:spPr>
        <p:txBody>
          <a:bodyPr anchor="b">
            <a:normAutofit/>
          </a:bodyPr>
          <a:lstStyle>
            <a:lvl1pPr marL="0" indent="0" algn="ctr">
              <a:spcBef>
                <a:spcPct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2" y="1994646"/>
            <a:ext cx="3657600" cy="289485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600"/>
            </a:lvl6pPr>
            <a:lvl7pPr marL="2173288" indent="-344488">
              <a:defRPr sz="1600"/>
            </a:lvl7pPr>
            <a:lvl8pPr marL="2173288" indent="-344488">
              <a:defRPr sz="1600"/>
            </a:lvl8pPr>
            <a:lvl9pPr marL="2173288" indent="-344488"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3763" y="1467971"/>
            <a:ext cx="3657600" cy="429558"/>
          </a:xfrm>
        </p:spPr>
        <p:txBody>
          <a:bodyPr anchor="b">
            <a:normAutofit/>
          </a:bodyPr>
          <a:lstStyle>
            <a:lvl1pPr marL="0" indent="0" algn="ctr">
              <a:spcBef>
                <a:spcPct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3763" y="1994646"/>
            <a:ext cx="3657600" cy="289485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600"/>
            </a:lvl6pPr>
            <a:lvl7pPr marL="2173288" indent="-344488">
              <a:defRPr sz="1600"/>
            </a:lvl7pPr>
            <a:lvl8pPr marL="2173288" indent="-344488">
              <a:defRPr sz="1600"/>
            </a:lvl8pPr>
            <a:lvl9pPr marL="2173288" indent="-344488"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929" y="381001"/>
            <a:ext cx="3566160" cy="1143000"/>
          </a:xfrm>
        </p:spPr>
        <p:txBody>
          <a:bodyPr anchor="b">
            <a:normAutofit/>
          </a:bodyPr>
          <a:lstStyle>
            <a:lvl1pPr algn="ctr">
              <a:defRPr sz="3600" b="1"/>
            </a:lvl1pPr>
          </a:lstStyle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2393" y="381001"/>
            <a:ext cx="3566160" cy="45085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2173288" indent="-344488">
              <a:defRPr sz="1800" b="1" kern="1200" dirty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929" y="1524001"/>
            <a:ext cx="3566160" cy="30480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" y="381000"/>
            <a:ext cx="3566160" cy="1143000"/>
          </a:xfrm>
        </p:spPr>
        <p:txBody>
          <a:bodyPr anchor="b">
            <a:normAutofit/>
          </a:bodyPr>
          <a:lstStyle>
            <a:lvl1pPr algn="ctr">
              <a:defRPr sz="36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66765" y="1397000"/>
            <a:ext cx="2975610" cy="2479675"/>
          </a:xfrm>
          <a:prstGeom prst="ellipse">
            <a:avLst/>
          </a:prstGeom>
          <a:solidFill>
            <a:schemeClr val="tx1">
              <a:lumMod val="75000"/>
            </a:schemeClr>
          </a:solidFill>
          <a:ln w="63500">
            <a:solidFill>
              <a:schemeClr val="tx1"/>
            </a:solidFill>
          </a:ln>
          <a:effectLst>
            <a:outerShdw blurRad="254000" dist="152400" dir="5400000" sx="90000" sy="-19000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240" y="1524000"/>
            <a:ext cx="3566160" cy="30480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20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" y="3302000"/>
            <a:ext cx="7585710" cy="560294"/>
          </a:xfrm>
        </p:spPr>
        <p:txBody>
          <a:bodyPr anchor="b">
            <a:normAutofit/>
          </a:bodyPr>
          <a:lstStyle>
            <a:lvl1pPr algn="ctr">
              <a:defRPr sz="36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101958" y="381000"/>
            <a:ext cx="2940087" cy="2450073"/>
          </a:xfrm>
          <a:prstGeom prst="ellipse">
            <a:avLst/>
          </a:prstGeom>
          <a:solidFill>
            <a:schemeClr val="tx1">
              <a:lumMod val="75000"/>
            </a:schemeClr>
          </a:solidFill>
          <a:ln w="63500">
            <a:solidFill>
              <a:schemeClr val="tx1"/>
            </a:solidFill>
          </a:ln>
          <a:effectLst>
            <a:outerShdw blurRad="254000" dist="152400" dir="5400000" sx="90000" sy="-19000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FontTx/>
              <a:buNone/>
              <a:defRPr sz="24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240" y="3866029"/>
            <a:ext cx="7585710" cy="11430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0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9366" y="347383"/>
            <a:ext cx="1940859" cy="4672853"/>
          </a:xfrm>
        </p:spPr>
        <p:txBody>
          <a:bodyPr vert="eaVert" anchor="ctr" anchorCtr="0"/>
          <a:lstStyle/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0738" y="345013"/>
            <a:ext cx="6144839" cy="467522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2.png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idOverlay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solidFill>
            <a:schemeClr val="bg2">
              <a:lumMod val="60000"/>
              <a:lumOff val="40000"/>
              <a:alpha val="10000"/>
            </a:schemeClr>
          </a:solidFill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89648"/>
            <a:ext cx="7581901" cy="13783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CH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568823"/>
            <a:ext cx="7581901" cy="329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1812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fld id="{E8FDCAA1-0794-AF45-A843-FA452FFFCCC1}" type="datetimeFigureOut">
              <a:rPr lang="fr-FR" smtClean="0"/>
              <a:t>26.03.12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06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1000" y="5296959"/>
            <a:ext cx="7620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fld id="{514B2D0A-6454-DD45-9204-73567AFB9D72}" type="slidenum">
              <a:rPr lang="fr-FR" smtClean="0"/>
              <a:t>‹#›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56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403225" indent="-403225" algn="l" defTabSz="914400" rtl="0" eaLnBrk="1" latinLnBrk="0" hangingPunct="1">
        <a:spcBef>
          <a:spcPts val="2000"/>
        </a:spcBef>
        <a:buFontTx/>
        <a:buBlip>
          <a:blip r:embed="rId15"/>
        </a:buBlip>
        <a:defRPr sz="24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1pPr>
      <a:lvl2pPr marL="806450" indent="-403225" algn="l" defTabSz="914400" rtl="0" eaLnBrk="1" latinLnBrk="0" hangingPunct="1">
        <a:spcBef>
          <a:spcPts val="600"/>
        </a:spcBef>
        <a:buFontTx/>
        <a:buBlip>
          <a:blip r:embed="rId15"/>
        </a:buBlip>
        <a:defRPr sz="22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2pPr>
      <a:lvl3pPr marL="1143000" indent="-336550" algn="l" defTabSz="914400" rtl="0" eaLnBrk="1" latinLnBrk="0" hangingPunct="1">
        <a:spcBef>
          <a:spcPts val="600"/>
        </a:spcBef>
        <a:buFontTx/>
        <a:buBlip>
          <a:blip r:embed="rId15"/>
        </a:buBlip>
        <a:defRPr sz="20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3pPr>
      <a:lvl4pPr marL="1492250" indent="-349250" algn="l" defTabSz="914400" rtl="0" eaLnBrk="1" latinLnBrk="0" hangingPunct="1">
        <a:spcBef>
          <a:spcPts val="600"/>
        </a:spcBef>
        <a:buFontTx/>
        <a:buBlip>
          <a:blip r:embed="rId15"/>
        </a:buBlip>
        <a:defRPr sz="18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4pPr>
      <a:lvl5pPr marL="1828800" indent="-336550" algn="l" defTabSz="914400" rtl="0" eaLnBrk="1" latinLnBrk="0" hangingPunct="1">
        <a:spcBef>
          <a:spcPts val="600"/>
        </a:spcBef>
        <a:buFontTx/>
        <a:buBlip>
          <a:blip r:embed="rId15"/>
        </a:buBlip>
        <a:defRPr sz="18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5pPr>
      <a:lvl6pPr marL="2173288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6pPr>
      <a:lvl7pPr marL="2516188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7pPr>
      <a:lvl8pPr marL="2860675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8pPr>
      <a:lvl9pPr marL="3205163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2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4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temps" TargetMode="External"/><Relationship Id="rId4" Type="http://schemas.openxmlformats.org/officeDocument/2006/relationships/hyperlink" Target="http://www.evene.fr/citations/mot.php?mot=passe" TargetMode="External"/><Relationship Id="rId5" Type="http://schemas.openxmlformats.org/officeDocument/2006/relationships/hyperlink" Target="http://www.evene.fr/citations/mot.php?mot=revient" TargetMode="External"/><Relationship Id="rId6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Relationship Id="rId3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Babamail8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683" r="-44683"/>
          <a:stretch>
            <a:fillRect/>
          </a:stretch>
        </p:blipFill>
        <p:spPr>
          <a:xfrm>
            <a:off x="2194674" y="0"/>
            <a:ext cx="9018588" cy="5715000"/>
          </a:xfrm>
        </p:spPr>
      </p:pic>
      <p:pic>
        <p:nvPicPr>
          <p:cNvPr id="6" name="Image 5" descr="Oiseau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381128" cy="571500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7" name="ZoneTexte 6"/>
          <p:cNvSpPr txBox="1"/>
          <p:nvPr/>
        </p:nvSpPr>
        <p:spPr>
          <a:xfrm>
            <a:off x="0" y="513708"/>
            <a:ext cx="455237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fr-FR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Le temps qui passe</a:t>
            </a:r>
            <a:endParaRPr lang="fr-FR" sz="4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005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/>
        <p:sndAc>
          <p:stSnd>
            <p:snd r:embed="rId2" name="somewhere.wav"/>
          </p:stSnd>
        </p:sndAc>
      </p:transition>
    </mc:Choice>
    <mc:Fallback xmlns="">
      <p:transition xmlns:p14="http://schemas.microsoft.com/office/powerpoint/2010/main" spd="slow" advClick="0" advTm="3000">
        <p:fade/>
        <p:sndAc>
          <p:stSnd>
            <p:snd r:embed="rId5" name="somewhere.wav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79293" cy="584488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5206" y="2395835"/>
            <a:ext cx="6372794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fr-FR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Le </a:t>
            </a:r>
            <a:r>
              <a:rPr lang="fr-FR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temps passe si vite qu'on ne le voit pas passer</a:t>
            </a:r>
            <a:r>
              <a:rPr lang="fr-FR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670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:dissolve/>
      </p:transition>
    </mc:Choice>
    <mc:Fallback xmlns="">
      <p:transition xmlns:p14="http://schemas.microsoft.com/office/powerpoint/2010/main" spd="slow" advClick="0" advTm="3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30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a_way_in_the_forest_t_bi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242098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u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D_Addict_-_Someplace_Cold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250430" cy="578151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84474" y="2534335"/>
            <a:ext cx="56735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Et pourtant il passe: </a:t>
            </a:r>
          </a:p>
          <a:p>
            <a:r>
              <a:rPr lang="fr-FR" sz="4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Il ne fait que ça!</a:t>
            </a:r>
          </a:p>
        </p:txBody>
      </p:sp>
    </p:spTree>
    <p:extLst>
      <p:ext uri="{BB962C8B-B14F-4D97-AF65-F5344CB8AC3E}">
        <p14:creationId xmlns:p14="http://schemas.microsoft.com/office/powerpoint/2010/main" val="323450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d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Allee_en_Caroline_du_Sud_1024x76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229345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xmlns:p14="http://schemas.microsoft.com/office/powerpoint/2010/main" spd="slow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pill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166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6979" y="2672834"/>
            <a:ext cx="8262779" cy="1384995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Les jours </a:t>
            </a:r>
            <a:r>
              <a:rPr lang="fr-FR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</a:t>
            </a:r>
            <a:r>
              <a:rPr lang="fr-FR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succèdent à une vitesse folle</a:t>
            </a:r>
          </a:p>
        </p:txBody>
      </p:sp>
    </p:spTree>
    <p:extLst>
      <p:ext uri="{BB962C8B-B14F-4D97-AF65-F5344CB8AC3E}">
        <p14:creationId xmlns:p14="http://schemas.microsoft.com/office/powerpoint/2010/main" val="317389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ifornie_04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11003" y="2672834"/>
            <a:ext cx="184666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endParaRPr lang="fr-FR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11003" y="2672834"/>
            <a:ext cx="303463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r>
              <a:rPr lang="fr-FR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Tahoma"/>
              </a:rPr>
              <a:t>s </a:t>
            </a:r>
            <a:endParaRPr lang="fr-FR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8437" y="2672834"/>
            <a:ext cx="9015563" cy="203132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6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</a:t>
            </a:r>
            <a:r>
              <a:rPr lang="fr-FR" sz="6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ertains</a:t>
            </a:r>
            <a:r>
              <a:rPr lang="fr-FR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fr-FR" sz="6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</a:t>
            </a:r>
            <a:r>
              <a:rPr lang="fr-FR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fr-FR" sz="6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ressemblent</a:t>
            </a:r>
            <a:r>
              <a:rPr lang="fr-FR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fr-FR" sz="6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d'autres</a:t>
            </a:r>
            <a:r>
              <a:rPr lang="fr-FR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fr-FR" sz="6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pas</a:t>
            </a:r>
            <a:r>
              <a:rPr lang="fr-FR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9619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u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Arbre automne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73" b="27273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5" name="Rectangle 4"/>
          <p:cNvSpPr/>
          <p:nvPr/>
        </p:nvSpPr>
        <p:spPr>
          <a:xfrm>
            <a:off x="283884" y="2395835"/>
            <a:ext cx="8456703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fr-FR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Et chaque fois qu'il y a du temps qui passe, il y a quelque chose qui s'efface."</a:t>
            </a:r>
          </a:p>
        </p:txBody>
      </p:sp>
    </p:spTree>
    <p:extLst>
      <p:ext uri="{BB962C8B-B14F-4D97-AF65-F5344CB8AC3E}">
        <p14:creationId xmlns:p14="http://schemas.microsoft.com/office/powerpoint/2010/main" val="54581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8881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6874" y="2534335"/>
            <a:ext cx="7734761" cy="1323439"/>
          </a:xfrm>
          <a:prstGeom prst="rect">
            <a:avLst/>
          </a:prstGeom>
        </p:spPr>
        <p:txBody>
          <a:bodyPr wrap="square">
            <a:prstTxWarp prst="textCanUp">
              <a:avLst/>
            </a:prstTxWarp>
            <a:spAutoFit/>
          </a:bodyPr>
          <a:lstStyle/>
          <a:p>
            <a:r>
              <a:rPr lang="fr-FR" sz="4000" dirty="0"/>
              <a:t>M</a:t>
            </a:r>
            <a:r>
              <a:rPr lang="fr-FR" sz="4000" dirty="0" smtClean="0"/>
              <a:t>ais </a:t>
            </a:r>
            <a:r>
              <a:rPr lang="fr-FR" sz="4000" dirty="0"/>
              <a:t>ce qui est sûr c'est que le temps passe trop vite.</a:t>
            </a:r>
          </a:p>
        </p:txBody>
      </p:sp>
    </p:spTree>
    <p:extLst>
      <p:ext uri="{BB962C8B-B14F-4D97-AF65-F5344CB8AC3E}">
        <p14:creationId xmlns:p14="http://schemas.microsoft.com/office/powerpoint/2010/main" val="192291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lauea_04_-_Hawaii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4862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166" y="2395835"/>
            <a:ext cx="9150696" cy="769441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r>
              <a:rPr lang="fr-FR" sz="4400" dirty="0"/>
              <a:t>Le temps </a:t>
            </a:r>
            <a:r>
              <a:rPr lang="fr-FR" sz="4400" dirty="0" smtClean="0"/>
              <a:t>passe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23863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0430" cy="5715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1993763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Nous craignons toutes choses comme mortel, et nous désirons </a:t>
            </a:r>
            <a:r>
              <a:rPr lang="fr-FR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toutes</a:t>
            </a:r>
            <a:r>
              <a:rPr lang="fr-FR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choses comme si nous étions immortel.</a:t>
            </a:r>
            <a:endParaRPr lang="fr-FR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473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d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meadow_t_bi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" b="133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3" name="ZoneTexte 2"/>
          <p:cNvSpPr txBox="1"/>
          <p:nvPr/>
        </p:nvSpPr>
        <p:spPr>
          <a:xfrm>
            <a:off x="779464" y="1570430"/>
            <a:ext cx="75819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Fais que chaque heure de ta vie soit belle. </a:t>
            </a:r>
          </a:p>
          <a:p>
            <a:r>
              <a:rPr lang="fr-FR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 moindre geste est un souvenir futur.</a:t>
            </a:r>
          </a:p>
          <a:p>
            <a:r>
              <a:rPr lang="fr-FR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 	</a:t>
            </a:r>
          </a:p>
          <a:p>
            <a:endParaRPr lang="fr-FR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972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Montagn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62" b="22462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3" name="ZoneTexte 2"/>
          <p:cNvSpPr txBox="1"/>
          <p:nvPr/>
        </p:nvSpPr>
        <p:spPr>
          <a:xfrm>
            <a:off x="128437" y="1278285"/>
            <a:ext cx="8819339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fr-FR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Le bonheur ne se cherche pas : on le rencontre. Il n’est que de savoir le reconnaître et de pouvoir l’accueillir. (Françoise Giroud)</a:t>
            </a:r>
            <a:endParaRPr lang="fr-FR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034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6000">
        <p14:vortex dir="u"/>
      </p:transition>
    </mc:Choice>
    <mc:Fallback>
      <p:transition xmlns:p14="http://schemas.microsoft.com/office/powerpoint/2010/main" spd="slow" advClick="0" advTm="6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llpaper-fonds-decran-chant de Blé Jaune-FULL-H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6874" y="940758"/>
            <a:ext cx="88871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La vie est comme un arc-en-ciel : il lui faut à la fois de la pluie et du soleil pour que ses couleurs apparaissent. (A. </a:t>
            </a:r>
            <a:r>
              <a:rPr lang="fr-FR" sz="32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Ramaiya</a:t>
            </a:r>
            <a:r>
              <a:rPr lang="fr-FR" sz="3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)</a:t>
            </a:r>
            <a:endParaRPr lang="fr-FR" sz="3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99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1280_Earth in a Fir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7" name="Rectangle 6"/>
          <p:cNvSpPr/>
          <p:nvPr/>
        </p:nvSpPr>
        <p:spPr>
          <a:xfrm>
            <a:off x="179295" y="2534335"/>
            <a:ext cx="3331881" cy="2246769"/>
          </a:xfrm>
          <a:prstGeom prst="rect">
            <a:avLst/>
          </a:prstGeom>
          <a:scene3d>
            <a:camera prst="orthographicFront"/>
            <a:lightRig rig="soft" dir="t">
              <a:rot lat="0" lon="0" rev="10800000"/>
            </a:lightRig>
          </a:scene3d>
          <a:sp3d>
            <a:bevelT prst="angle"/>
          </a:sp3d>
        </p:spPr>
        <p:txBody>
          <a:bodyPr wrap="square">
            <a:spAutoFit/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Mais le plus important c'est surtout de ne jamais baisser les bras </a:t>
            </a:r>
          </a:p>
        </p:txBody>
      </p:sp>
    </p:spTree>
    <p:extLst>
      <p:ext uri="{BB962C8B-B14F-4D97-AF65-F5344CB8AC3E}">
        <p14:creationId xmlns:p14="http://schemas.microsoft.com/office/powerpoint/2010/main" val="160374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pillonde nu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 3" descr="papillon_07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825" y="2415140"/>
            <a:ext cx="1270000" cy="1270000"/>
          </a:xfrm>
          <a:prstGeom prst="rect">
            <a:avLst/>
          </a:prstGeom>
        </p:spPr>
      </p:pic>
      <p:pic>
        <p:nvPicPr>
          <p:cNvPr id="5" name="Image 4" descr="papillon_067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528" y="806950"/>
            <a:ext cx="762000" cy="762000"/>
          </a:xfrm>
          <a:prstGeom prst="rect">
            <a:avLst/>
          </a:prstGeom>
        </p:spPr>
      </p:pic>
      <p:pic>
        <p:nvPicPr>
          <p:cNvPr id="6" name="Image 5" descr="papillon_07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313" y="3050140"/>
            <a:ext cx="1270000" cy="1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1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pillon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2672834"/>
            <a:ext cx="9144000" cy="707886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r>
              <a:rPr lang="fr-FR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Le </a:t>
            </a:r>
            <a:r>
              <a:rPr lang="fr-FR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hlinkClick r:id="rId3"/>
              </a:rPr>
              <a:t>temps </a:t>
            </a:r>
            <a:r>
              <a:rPr lang="fr-FR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hlinkClick r:id="rId4"/>
              </a:rPr>
              <a:t>passe et ne </a:t>
            </a:r>
            <a:r>
              <a:rPr lang="fr-FR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hlinkClick r:id="rId5"/>
              </a:rPr>
              <a:t>revient plus.</a:t>
            </a:r>
            <a:endParaRPr lang="fr-FR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4" name="Image 3" descr="oies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064" y="2557837"/>
            <a:ext cx="254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2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d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437e7555-b931-4b09-8de4-f273057263b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1899061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u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ture etoi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984607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/>
              <a:t>Réalisation: Daniela </a:t>
            </a:r>
            <a:r>
              <a:rPr lang="fr-FR" sz="6000" dirty="0" err="1" smtClean="0"/>
              <a:t>Dubler</a:t>
            </a:r>
            <a:endParaRPr lang="fr-FR" sz="6000" dirty="0" smtClean="0"/>
          </a:p>
          <a:p>
            <a:r>
              <a:rPr lang="fr-FR" sz="6000" dirty="0" smtClean="0"/>
              <a:t>Images: Trouvées sur le net</a:t>
            </a:r>
          </a:p>
          <a:p>
            <a:endParaRPr lang="fr-FR" sz="6000" dirty="0" smtClean="0"/>
          </a:p>
          <a:p>
            <a:r>
              <a:rPr lang="fr-FR" sz="6000" dirty="0"/>
              <a:t> </a:t>
            </a:r>
            <a:r>
              <a:rPr lang="fr-FR" sz="6000" dirty="0" smtClean="0"/>
              <a:t>                            </a:t>
            </a:r>
          </a:p>
        </p:txBody>
      </p:sp>
      <p:pic>
        <p:nvPicPr>
          <p:cNvPr id="5" name="Image 4" descr="papillon_06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989" y="3903466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21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bite">
  <a:themeElements>
    <a:clrScheme name="Orbite">
      <a:dk1>
        <a:srgbClr val="000000"/>
      </a:dk1>
      <a:lt1>
        <a:srgbClr val="FFFFFF"/>
      </a:lt1>
      <a:dk2>
        <a:srgbClr val="7C9BA5"/>
      </a:dk2>
      <a:lt2>
        <a:srgbClr val="C1D0CA"/>
      </a:lt2>
      <a:accent1>
        <a:srgbClr val="F2D908"/>
      </a:accent1>
      <a:accent2>
        <a:srgbClr val="9DE61E"/>
      </a:accent2>
      <a:accent3>
        <a:srgbClr val="0D8BE6"/>
      </a:accent3>
      <a:accent4>
        <a:srgbClr val="C61B1B"/>
      </a:accent4>
      <a:accent5>
        <a:srgbClr val="E26F08"/>
      </a:accent5>
      <a:accent6>
        <a:srgbClr val="8D35D1"/>
      </a:accent6>
      <a:hlink>
        <a:srgbClr val="ECBF0B"/>
      </a:hlink>
      <a:folHlink>
        <a:srgbClr val="F4E5A8"/>
      </a:folHlink>
    </a:clrScheme>
    <a:fontScheme name="Orbite">
      <a:maj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Orbite">
      <a:fillStyleLst>
        <a:solidFill>
          <a:schemeClr val="phClr"/>
        </a:solidFill>
        <a:solidFill>
          <a:schemeClr val="phClr">
            <a:shade val="80000"/>
          </a:schemeClr>
        </a:solidFill>
        <a:gradFill rotWithShape="1">
          <a:gsLst>
            <a:gs pos="0">
              <a:schemeClr val="phClr">
                <a:shade val="30000"/>
                <a:satMod val="100000"/>
              </a:schemeClr>
            </a:gs>
            <a:gs pos="80000">
              <a:schemeClr val="phClr">
                <a:shade val="90000"/>
                <a:satMod val="100000"/>
              </a:schemeClr>
            </a:gs>
            <a:gs pos="100000">
              <a:schemeClr val="phClr">
                <a:tint val="90000"/>
                <a:shade val="100000"/>
                <a:satMod val="150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>
              <a:shade val="90000"/>
            </a:schemeClr>
          </a:solidFill>
          <a:prstDash val="solid"/>
        </a:ln>
        <a:ln w="762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228600" dist="38100" dir="5400000" sx="104000" sy="104000" algn="ctr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317500" dist="381000" dir="5400000" sx="90000" sy="2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etal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000"/>
                <a:lumMod val="80000"/>
              </a:schemeClr>
              <a:schemeClr val="phClr">
                <a:satMod val="360000"/>
                <a:lumMod val="14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Orbite.thmx</Template>
  <TotalTime>260</TotalTime>
  <Words>201</Words>
  <Application>Microsoft Macintosh PowerPoint</Application>
  <PresentationFormat>Présentation à l'écran (16:10)</PresentationFormat>
  <Paragraphs>23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Orbite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temps passe trop vite</dc:title>
  <dc:creator>Dan DD</dc:creator>
  <cp:lastModifiedBy>Dan DD</cp:lastModifiedBy>
  <cp:revision>27</cp:revision>
  <dcterms:created xsi:type="dcterms:W3CDTF">2012-02-25T17:05:40Z</dcterms:created>
  <dcterms:modified xsi:type="dcterms:W3CDTF">2012-03-26T16:06:20Z</dcterms:modified>
</cp:coreProperties>
</file>