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4" autoAdjust="0"/>
    <p:restoredTop sz="94663" autoAdjust="0"/>
  </p:normalViewPr>
  <p:slideViewPr>
    <p:cSldViewPr>
      <p:cViewPr varScale="1">
        <p:scale>
          <a:sx n="79" d="100"/>
          <a:sy n="79" d="100"/>
        </p:scale>
        <p:origin x="-1229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743DBE-8F4D-48BB-AB47-2673C20510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BAFDAF08-59BC-4C72-9FC2-6FC68162B0C6}">
      <dgm:prSet/>
      <dgm:spPr/>
      <dgm:t>
        <a:bodyPr/>
        <a:lstStyle/>
        <a:p>
          <a:pPr rtl="0"/>
          <a:r>
            <a:rPr lang="fr-FR" dirty="0" smtClean="0"/>
            <a:t>Undergrounds</a:t>
          </a:r>
          <a:endParaRPr lang="fr-FR" dirty="0"/>
        </a:p>
      </dgm:t>
    </dgm:pt>
    <dgm:pt modelId="{FA4BDB70-9DBB-4DC6-AFC0-7A550183663B}" type="parTrans" cxnId="{D7516989-F11A-4DDF-9A58-8385033D8971}">
      <dgm:prSet/>
      <dgm:spPr/>
      <dgm:t>
        <a:bodyPr/>
        <a:lstStyle/>
        <a:p>
          <a:endParaRPr lang="fr-FR"/>
        </a:p>
      </dgm:t>
    </dgm:pt>
    <dgm:pt modelId="{9B034C7D-1389-4315-92B5-64DBA3F95E03}" type="sibTrans" cxnId="{D7516989-F11A-4DDF-9A58-8385033D8971}">
      <dgm:prSet/>
      <dgm:spPr/>
      <dgm:t>
        <a:bodyPr/>
        <a:lstStyle/>
        <a:p>
          <a:endParaRPr lang="fr-FR"/>
        </a:p>
      </dgm:t>
    </dgm:pt>
    <dgm:pt modelId="{A1D20F4B-CB45-4F45-A6E9-EC9240430B88}" type="pres">
      <dgm:prSet presAssocID="{91743DBE-8F4D-48BB-AB47-2673C205103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05429882-99F8-4634-9D69-AD30F75CB306}" type="pres">
      <dgm:prSet presAssocID="{BAFDAF08-59BC-4C72-9FC2-6FC68162B0C6}" presName="parentText" presStyleLbl="node1" presStyleIdx="0" presStyleCnt="1" custLinFactNeighborX="20588" custLinFactNeighborY="79449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D6E35FB3-EEDC-41E7-BA24-42A38D3E7F9A}" type="presOf" srcId="{BAFDAF08-59BC-4C72-9FC2-6FC68162B0C6}" destId="{05429882-99F8-4634-9D69-AD30F75CB306}" srcOrd="0" destOrd="0" presId="urn:microsoft.com/office/officeart/2005/8/layout/vList2"/>
    <dgm:cxn modelId="{D7516989-F11A-4DDF-9A58-8385033D8971}" srcId="{91743DBE-8F4D-48BB-AB47-2673C205103C}" destId="{BAFDAF08-59BC-4C72-9FC2-6FC68162B0C6}" srcOrd="0" destOrd="0" parTransId="{FA4BDB70-9DBB-4DC6-AFC0-7A550183663B}" sibTransId="{9B034C7D-1389-4315-92B5-64DBA3F95E03}"/>
    <dgm:cxn modelId="{2E18AC13-1AEE-48A4-9AB7-3D324359028F}" type="presOf" srcId="{91743DBE-8F4D-48BB-AB47-2673C205103C}" destId="{A1D20F4B-CB45-4F45-A6E9-EC9240430B88}" srcOrd="0" destOrd="0" presId="urn:microsoft.com/office/officeart/2005/8/layout/vList2"/>
    <dgm:cxn modelId="{2881EAA1-536B-468A-A04B-EAFCD95C7006}" type="presParOf" srcId="{A1D20F4B-CB45-4F45-A6E9-EC9240430B88}" destId="{05429882-99F8-4634-9D69-AD30F75CB30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5429882-99F8-4634-9D69-AD30F75CB306}">
      <dsp:nvSpPr>
        <dsp:cNvPr id="0" name=""/>
        <dsp:cNvSpPr/>
      </dsp:nvSpPr>
      <dsp:spPr>
        <a:xfrm>
          <a:off x="0" y="317"/>
          <a:ext cx="1728192" cy="4317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Undergrounds</a:t>
          </a:r>
          <a:endParaRPr lang="fr-FR" sz="1800" kern="1200" dirty="0"/>
        </a:p>
      </dsp:txBody>
      <dsp:txXfrm>
        <a:off x="0" y="317"/>
        <a:ext cx="1728192" cy="4317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4A4DB2-723A-4CB2-A53D-F78A1189FFFA}" type="datetimeFigureOut">
              <a:rPr lang="fr-FR" smtClean="0"/>
              <a:t>25/03/2012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DF4B9-B787-437D-814E-3FA33A5D6F7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DF4B9-B787-437D-814E-3FA33A5D6F7D}" type="slidenum">
              <a:rPr lang="fr-FR" smtClean="0"/>
              <a:t>19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7145119-9D21-473B-8B71-A87F45574B51}" type="datetimeFigureOut">
              <a:rPr lang="fr-FR" smtClean="0"/>
              <a:pPr/>
              <a:t>25/03/2012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6FD4FB0-B67C-4CFF-A89E-9C11A402AE58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 advTm="3000">
    <p:random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Déco surf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Diagramme 4"/>
          <p:cNvGraphicFramePr/>
          <p:nvPr/>
        </p:nvGraphicFramePr>
        <p:xfrm>
          <a:off x="1331640" y="3284984"/>
          <a:ext cx="1728192" cy="432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2010328" y="4031735"/>
            <a:ext cx="248786" cy="369332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lvl="0"/>
            <a:r>
              <a:rPr lang="fr-FR" dirty="0" smtClean="0">
                <a:solidFill>
                  <a:prstClr val="black"/>
                </a:solidFill>
              </a:rPr>
              <a:t> </a:t>
            </a:r>
            <a:endParaRPr lang="fr-FR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2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811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619672" y="3717032"/>
            <a:ext cx="176073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fr-FR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W</a:t>
            </a:r>
            <a:r>
              <a:rPr lang="fr-FR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ater Blue</a:t>
            </a:r>
            <a:endParaRPr lang="fr-FR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4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259632" y="3645024"/>
            <a:ext cx="2061783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Blackboule</a:t>
            </a:r>
          </a:p>
          <a:p>
            <a:endParaRPr lang="fr-FR" dirty="0" smtClean="0"/>
          </a:p>
        </p:txBody>
      </p:sp>
      <p:sp>
        <p:nvSpPr>
          <p:cNvPr id="4" name="Rectangle 3"/>
          <p:cNvSpPr/>
          <p:nvPr/>
        </p:nvSpPr>
        <p:spPr>
          <a:xfrm>
            <a:off x="4383487" y="2967335"/>
            <a:ext cx="377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5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475656" y="3645024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Graffiti</a:t>
            </a:r>
            <a:endParaRPr lang="fr-FR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6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 descr="Sans titre-19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81694" y="0"/>
            <a:ext cx="1780612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19672" y="3573016"/>
            <a:ext cx="1059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</a:t>
            </a:r>
            <a:r>
              <a:rPr lang="fr-FR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ight</a:t>
            </a:r>
            <a:endParaRPr lang="fr-FR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42566" y="1628800"/>
            <a:ext cx="377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fr-F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7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547664" y="3717032"/>
            <a:ext cx="1258678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Plade</a:t>
            </a:r>
            <a:endParaRPr lang="fr-FR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8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547664" y="3645024"/>
            <a:ext cx="13962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Iceblue</a:t>
            </a:r>
            <a:endParaRPr lang="fr-FR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9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619672" y="3356992"/>
            <a:ext cx="152958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Comet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0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187624" y="3789040"/>
            <a:ext cx="13662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FR" sz="32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Green</a:t>
            </a:r>
            <a:endParaRPr lang="fr-FR" sz="32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1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811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403648" y="386104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403648" y="3645024"/>
            <a:ext cx="187220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20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Américan</a:t>
            </a:r>
            <a:endParaRPr lang="fr-FR" sz="2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87624" y="3717032"/>
            <a:ext cx="228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fr-FR" sz="5400" b="1" dirty="0" smtClean="0">
                <a:ln w="11430"/>
                <a:gradFill>
                  <a:gsLst>
                    <a:gs pos="0">
                      <a:srgbClr val="475A8D">
                        <a:tint val="90000"/>
                        <a:satMod val="120000"/>
                      </a:srgbClr>
                    </a:gs>
                    <a:gs pos="25000">
                      <a:srgbClr val="475A8D">
                        <a:tint val="93000"/>
                        <a:satMod val="120000"/>
                      </a:srgbClr>
                    </a:gs>
                    <a:gs pos="50000">
                      <a:srgbClr val="475A8D">
                        <a:shade val="89000"/>
                        <a:satMod val="110000"/>
                      </a:srgbClr>
                    </a:gs>
                    <a:gs pos="75000">
                      <a:srgbClr val="475A8D">
                        <a:tint val="93000"/>
                        <a:satMod val="120000"/>
                      </a:srgbClr>
                    </a:gs>
                    <a:gs pos="100000">
                      <a:srgbClr val="475A8D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fr-FR" sz="5400" b="1" dirty="0">
              <a:ln w="11430"/>
              <a:gradFill>
                <a:gsLst>
                  <a:gs pos="0">
                    <a:srgbClr val="475A8D">
                      <a:tint val="90000"/>
                      <a:satMod val="120000"/>
                    </a:srgbClr>
                  </a:gs>
                  <a:gs pos="25000">
                    <a:srgbClr val="475A8D">
                      <a:tint val="93000"/>
                      <a:satMod val="120000"/>
                    </a:srgbClr>
                  </a:gs>
                  <a:gs pos="50000">
                    <a:srgbClr val="475A8D">
                      <a:shade val="89000"/>
                      <a:satMod val="110000"/>
                    </a:srgbClr>
                  </a:gs>
                  <a:gs pos="75000">
                    <a:srgbClr val="475A8D">
                      <a:tint val="93000"/>
                      <a:satMod val="120000"/>
                    </a:srgbClr>
                  </a:gs>
                  <a:gs pos="100000">
                    <a:srgbClr val="475A8D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2.bmp"/>
          <p:cNvPicPr>
            <a:picLocks noGrp="1" noChangeAspect="1"/>
          </p:cNvPicPr>
          <p:nvPr isPhoto="1"/>
        </p:nvPicPr>
        <p:blipFill>
          <a:blip r:embed="rId2" cstate="print">
            <a:lum bright="3000"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547664" y="3573016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SAURON</a:t>
            </a:r>
            <a:endParaRPr lang="fr-FR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27784" y="2967335"/>
            <a:ext cx="342542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80281" y="2967335"/>
            <a:ext cx="383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3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259633" y="3573016"/>
            <a:ext cx="172819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Music</a:t>
            </a:r>
            <a:endParaRPr lang="fr-FR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4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619672" y="3717032"/>
            <a:ext cx="104105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3600" b="1" dirty="0" err="1" smtClean="0">
                <a:ln/>
                <a:solidFill>
                  <a:schemeClr val="accent3"/>
                </a:solidFill>
              </a:rPr>
              <a:t>Fire</a:t>
            </a:r>
            <a:endParaRPr lang="fr-FR" sz="36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83486" y="2967335"/>
            <a:ext cx="377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/>
                <a:solidFill>
                  <a:schemeClr val="accent3"/>
                </a:solidFill>
                <a:effectLst/>
              </a:rPr>
              <a:t> 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5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691680" y="3284984"/>
            <a:ext cx="11895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Flore</a:t>
            </a:r>
            <a:endParaRPr lang="fr-FR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6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619672" y="3717032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Nectar</a:t>
            </a:r>
            <a:endParaRPr lang="fr-FR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7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795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403648" y="3573016"/>
            <a:ext cx="1736373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2800" b="1" dirty="0" smtClean="0">
                <a:ln/>
                <a:solidFill>
                  <a:schemeClr val="accent3"/>
                </a:solidFill>
              </a:rPr>
              <a:t>Christine</a:t>
            </a:r>
            <a:endParaRPr lang="fr-FR" sz="28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18.bmp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681413" y="0"/>
            <a:ext cx="17811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1547664" y="3717032"/>
            <a:ext cx="15584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Mécanic</a:t>
            </a:r>
            <a:endParaRPr lang="fr-F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isPhoto="1"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algn="l"/>
            <a:endParaRPr lang="fr-FR" sz="3200" dirty="0"/>
          </a:p>
        </p:txBody>
      </p:sp>
      <p:pic>
        <p:nvPicPr>
          <p:cNvPr id="5" name="Image 4" descr="Sans titre-20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82323" y="0"/>
            <a:ext cx="1779353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11560" y="3501008"/>
            <a:ext cx="97334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3200" b="1" dirty="0" smtClean="0">
                <a:ln/>
                <a:solidFill>
                  <a:schemeClr val="accent3"/>
                </a:solidFill>
              </a:rPr>
              <a:t>Elsa</a:t>
            </a:r>
            <a:endParaRPr lang="fr-FR" sz="32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2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2323" y="0"/>
            <a:ext cx="177935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3573016"/>
            <a:ext cx="11544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Héro</a:t>
            </a:r>
            <a:endParaRPr lang="fr-FR" sz="32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advTm="3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2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2323" y="0"/>
            <a:ext cx="1779353" cy="6858000"/>
          </a:xfrm>
          <a:prstGeom prst="rect">
            <a:avLst/>
          </a:prstGeom>
        </p:spPr>
      </p:pic>
      <p:pic>
        <p:nvPicPr>
          <p:cNvPr id="3" name="Image 2" descr="Sans titre-23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82323" y="0"/>
            <a:ext cx="1779353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87624" y="3501008"/>
            <a:ext cx="774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Fric</a:t>
            </a:r>
            <a:endParaRPr lang="fr-FR" sz="28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2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2323" y="0"/>
            <a:ext cx="177935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87624" y="3645024"/>
            <a:ext cx="116435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Wood</a:t>
            </a:r>
          </a:p>
          <a:p>
            <a:endParaRPr lang="fr-FR" dirty="0"/>
          </a:p>
        </p:txBody>
      </p:sp>
    </p:spTree>
  </p:cSld>
  <p:clrMapOvr>
    <a:masterClrMapping/>
  </p:clrMapOvr>
  <p:transition advTm="3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25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1694" y="0"/>
            <a:ext cx="1780612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1600" y="3573016"/>
            <a:ext cx="1086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Piwa</a:t>
            </a:r>
            <a:r>
              <a:rPr lang="fr-FR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</a:t>
            </a:r>
            <a:endParaRPr lang="fr-FR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2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2323" y="0"/>
            <a:ext cx="177935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19672" y="3789040"/>
            <a:ext cx="1142620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2800" b="1" dirty="0" smtClean="0">
                <a:ln/>
                <a:solidFill>
                  <a:schemeClr val="accent3"/>
                </a:solidFill>
              </a:rPr>
              <a:t>Japan</a:t>
            </a:r>
            <a:endParaRPr lang="fr-FR" sz="28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advTm="3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 titre-2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2323" y="0"/>
            <a:ext cx="177935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5616" y="3573016"/>
            <a:ext cx="1544012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Boudha</a:t>
            </a:r>
            <a:endParaRPr lang="fr-F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372200" y="3501008"/>
            <a:ext cx="2119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/>
              <a:t>À suivre…</a:t>
            </a:r>
            <a:endParaRPr lang="fr-FR" sz="3600" dirty="0"/>
          </a:p>
        </p:txBody>
      </p:sp>
      <p:pic>
        <p:nvPicPr>
          <p:cNvPr id="3" name="Image 2" descr="panneau_travau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916832"/>
            <a:ext cx="3429000" cy="3048000"/>
          </a:xfrm>
          <a:prstGeom prst="rect">
            <a:avLst/>
          </a:prstGeom>
        </p:spPr>
      </p:pic>
    </p:spTree>
  </p:cSld>
  <p:clrMapOvr>
    <a:masterClrMapping/>
  </p:clrMapOvr>
  <p:transition advTm="3000">
    <p:random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1695</TotalTime>
  <Words>40</Words>
  <Application>Microsoft Office PowerPoint</Application>
  <PresentationFormat>Affichage à l'écran (4:3)</PresentationFormat>
  <Paragraphs>36</Paragraphs>
  <Slides>26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Débit</vt:lpstr>
      <vt:lpstr>Déco surf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Déco surf</dc:title>
  <dc:creator>jaqou</dc:creator>
  <cp:lastModifiedBy>jaqou</cp:lastModifiedBy>
  <cp:revision>173</cp:revision>
  <dcterms:created xsi:type="dcterms:W3CDTF">2012-03-24T12:53:16Z</dcterms:created>
  <dcterms:modified xsi:type="dcterms:W3CDTF">2012-03-25T18:13:21Z</dcterms:modified>
</cp:coreProperties>
</file>