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85" r:id="rId2"/>
    <p:sldId id="381" r:id="rId3"/>
    <p:sldId id="387" r:id="rId4"/>
    <p:sldId id="382" r:id="rId5"/>
    <p:sldId id="375" r:id="rId6"/>
    <p:sldId id="378" r:id="rId7"/>
    <p:sldId id="366" r:id="rId8"/>
    <p:sldId id="365" r:id="rId9"/>
    <p:sldId id="351" r:id="rId10"/>
    <p:sldId id="364" r:id="rId11"/>
    <p:sldId id="356" r:id="rId12"/>
    <p:sldId id="384" r:id="rId13"/>
    <p:sldId id="355" r:id="rId14"/>
    <p:sldId id="368" r:id="rId15"/>
    <p:sldId id="349" r:id="rId16"/>
    <p:sldId id="376" r:id="rId17"/>
    <p:sldId id="386" r:id="rId18"/>
    <p:sldId id="350" r:id="rId19"/>
    <p:sldId id="346" r:id="rId20"/>
    <p:sldId id="367" r:id="rId21"/>
    <p:sldId id="380" r:id="rId22"/>
    <p:sldId id="383" r:id="rId2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bg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bg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bg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bg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FFFF00"/>
    <a:srgbClr val="FFFF99"/>
    <a:srgbClr val="66CCFF"/>
    <a:srgbClr val="003399"/>
    <a:srgbClr val="CC33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75" autoAdjust="0"/>
    <p:restoredTop sz="94660"/>
  </p:normalViewPr>
  <p:slideViewPr>
    <p:cSldViewPr showGuides="1">
      <p:cViewPr>
        <p:scale>
          <a:sx n="62" d="100"/>
          <a:sy n="62" d="100"/>
        </p:scale>
        <p:origin x="-739" y="-17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7AB14113-F5C3-4153-A9FE-721BE6FF9AB6}" type="datetimeFigureOut">
              <a:rPr lang="fr-FR"/>
              <a:pPr>
                <a:defRPr/>
              </a:pPr>
              <a:t>26/03/2012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898A5323-CDA3-4C16-A47C-987123CF0FB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35616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1pPr>
            <a:lvl2pPr marL="742950" indent="-28575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2pPr>
            <a:lvl3pPr marL="1143000" indent="-22860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3pPr>
            <a:lvl4pPr marL="1600200" indent="-22860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4pPr>
            <a:lvl5pPr marL="2057400" indent="-22860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9pPr>
          </a:lstStyle>
          <a:p>
            <a:pPr eaLnBrk="1" hangingPunct="1"/>
            <a:fld id="{5CC6348F-1543-4298-8A72-A1B25BB8100F}" type="slidenum">
              <a:rPr lang="fr-FR" sz="1200" smtClean="0">
                <a:latin typeface="Times New Roman" pitchFamily="18" charset="0"/>
                <a:cs typeface="Arial" charset="0"/>
              </a:rPr>
              <a:pPr eaLnBrk="1" hangingPunct="1"/>
              <a:t>3</a:t>
            </a:fld>
            <a:endParaRPr lang="fr-FR" sz="1200" smtClean="0">
              <a:latin typeface="Times New Roman" pitchFamily="18" charset="0"/>
              <a:cs typeface="Arial" charset="0"/>
            </a:endParaRPr>
          </a:p>
        </p:txBody>
      </p:sp>
      <p:sp>
        <p:nvSpPr>
          <p:cNvPr id="27651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1pPr>
            <a:lvl2pPr marL="742950" indent="-28575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2pPr>
            <a:lvl3pPr marL="1143000" indent="-22860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3pPr>
            <a:lvl4pPr marL="1600200" indent="-22860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4pPr>
            <a:lvl5pPr marL="2057400" indent="-22860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9pPr>
          </a:lstStyle>
          <a:p>
            <a:pPr eaLnBrk="1" hangingPunct="1"/>
            <a:fld id="{E8ACBE3C-8F20-4981-9655-BEE98BCB54A8}" type="slidenum">
              <a:rPr lang="fr-FR" sz="1200" smtClean="0">
                <a:latin typeface="Times New Roman" pitchFamily="18" charset="0"/>
                <a:cs typeface="Arial" charset="0"/>
              </a:rPr>
              <a:pPr eaLnBrk="1" hangingPunct="1"/>
              <a:t>17</a:t>
            </a:fld>
            <a:endParaRPr lang="fr-FR" sz="1200" smtClean="0">
              <a:latin typeface="Times New Roman" pitchFamily="18" charset="0"/>
              <a:cs typeface="Arial" charset="0"/>
            </a:endParaRPr>
          </a:p>
        </p:txBody>
      </p:sp>
      <p:sp>
        <p:nvSpPr>
          <p:cNvPr id="28675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73387-002E-4E36-BD2A-AE103B36B1C3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083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AAE9A-0F92-469A-8D0C-BF578F6E4852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400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6A172-6FB9-47ED-8ED6-2B9D2C99C08F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8674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C6153C-BDD2-43EF-A96E-FA56E6BA9BBF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2545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2E238-708B-4B32-88C6-5C5CBAE14DB4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628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571C0-783F-4639-945E-1537E8B5A768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0540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2C1A7-0183-406E-8948-32D647B3FF27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753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30443-4BC5-413F-A237-A21BC3375DD4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868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65A29-C149-48A9-86F4-898D5DDA7A34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66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9DBBE-4128-4E8B-A7D4-89B60B57F221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162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32DB4-8E02-46D8-B1D5-5BCE23CE6C65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3146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6D538-ACAF-4D96-A5D1-9338120E25E7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96449194"/>
      </p:ext>
    </p:extLst>
  </p:cSld>
  <p:clrMapOvr>
    <a:masterClrMapping/>
  </p:clrMapOvr>
  <p:transition spd="med" advClick="0" advTm="3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377FF85B-6382-4B20-B2B4-A37B20BD4BF7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  <p:sldLayoutId id="214748403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Espace réservé du contenu 3" descr="IMG_27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428875"/>
            <a:ext cx="4786313" cy="359092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Image 2" descr="IMG_271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2143125"/>
            <a:ext cx="1619250" cy="1214438"/>
          </a:xfrm>
          <a:prstGeom prst="rect">
            <a:avLst/>
          </a:prstGeom>
          <a:noFill/>
          <a:ln w="1905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Image 3" descr="IMG_2708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3571875"/>
            <a:ext cx="1619250" cy="1214438"/>
          </a:xfrm>
          <a:prstGeom prst="rect">
            <a:avLst/>
          </a:prstGeom>
          <a:noFill/>
          <a:ln w="1905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Image 4" descr="IMG_2709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5000625"/>
            <a:ext cx="1619250" cy="1214438"/>
          </a:xfrm>
          <a:prstGeom prst="rect">
            <a:avLst/>
          </a:prstGeom>
          <a:noFill/>
          <a:ln w="1905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187624" y="260648"/>
            <a:ext cx="71438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480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Lucida Calligraphy" pitchFamily="66" charset="0"/>
              </a:rPr>
              <a:t>BALADA DE </a:t>
            </a:r>
            <a:r>
              <a:rPr lang="fr-FR" sz="48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Lucida Calligraphy" pitchFamily="66" charset="0"/>
              </a:rPr>
              <a:t>au Printemps</a:t>
            </a:r>
            <a:endParaRPr lang="fr-FR" sz="480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7000">
    <p:split orient="vert"/>
    <p:sndAc>
      <p:stSnd loop="1">
        <p:snd r:embed="rId2" name="natu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3146425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357188"/>
            <a:ext cx="1765300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000375"/>
            <a:ext cx="12922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28625"/>
            <a:ext cx="3071813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3000375"/>
            <a:ext cx="1293813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4" descr="119_482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143375"/>
            <a:ext cx="3254375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00375"/>
            <a:ext cx="1071563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000375"/>
            <a:ext cx="1287462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3000375"/>
            <a:ext cx="12842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4143375"/>
            <a:ext cx="3143250" cy="235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123347067fNhgtE_ph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3000375"/>
            <a:ext cx="1071563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4143375"/>
            <a:ext cx="1571625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0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2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" t="1689" r="1181" b="5904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bouchoux-ete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76238"/>
            <a:ext cx="762000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verge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1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6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Mes images\Méli-melo\Kecskecsalá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ir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15" descr="butterfly12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1500188"/>
            <a:ext cx="8477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11" descr="vlin0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685769">
            <a:off x="4972050" y="4186238"/>
            <a:ext cx="12858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0"/>
            <a:ext cx="92678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lide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3"/>
          <p:cNvSpPr txBox="1">
            <a:spLocks noChangeArrowheads="1"/>
          </p:cNvSpPr>
          <p:nvPr/>
        </p:nvSpPr>
        <p:spPr bwMode="auto">
          <a:xfrm>
            <a:off x="2824163" y="209550"/>
            <a:ext cx="570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1pPr>
            <a:lvl2pPr marL="742950" indent="-28575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2pPr>
            <a:lvl3pPr marL="1143000" indent="-22860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3pPr>
            <a:lvl4pPr marL="1600200" indent="-22860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4pPr>
            <a:lvl5pPr marL="2057400" indent="-228600" eaLnBrk="0" hangingPunct="0">
              <a:defRPr sz="4400" b="1">
                <a:solidFill>
                  <a:schemeClr val="bg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fr-FR"/>
          </a:p>
        </p:txBody>
      </p:sp>
      <p:pic>
        <p:nvPicPr>
          <p:cNvPr id="19459" name="Picture 6" descr="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Mes images\Méli-melo\tavasz-1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54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5" descr="02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3000375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hévres [1024x768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3000375"/>
            <a:ext cx="2271713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214813"/>
            <a:ext cx="357187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4857750"/>
            <a:ext cx="2290763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3143250"/>
            <a:ext cx="2328862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14313"/>
            <a:ext cx="2928937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71813" y="2286000"/>
            <a:ext cx="971550" cy="1785938"/>
          </a:xfrm>
        </p:spPr>
      </p:pic>
      <p:pic>
        <p:nvPicPr>
          <p:cNvPr id="2356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75" y="2286000"/>
            <a:ext cx="720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214313"/>
            <a:ext cx="3714750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4" descr="C:\Documents and Settings\Propriétaire\Mes documents\Documents de Gigi\montage\fl17gfjaune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286000"/>
            <a:ext cx="2425700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285750"/>
            <a:ext cx="131445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85750"/>
            <a:ext cx="771525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-252536" y="6027003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3600" dirty="0">
                <a:ln w="1905"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empus Sans ITC" pitchFamily="82" charset="0"/>
              </a:rPr>
              <a:t>FIN</a:t>
            </a:r>
            <a:endParaRPr lang="fr-FR" sz="3600" dirty="0">
              <a:ln w="1905"/>
              <a:solidFill>
                <a:schemeClr val="accent2">
                  <a:lumMod val="40000"/>
                  <a:lumOff val="6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empus Sans ITC" pitchFamily="82" charset="0"/>
            </a:endParaRPr>
          </a:p>
          <a:p>
            <a:pPr algn="ctr">
              <a:defRPr/>
            </a:pPr>
            <a:r>
              <a:rPr lang="fr-FR" sz="3600" dirty="0">
                <a:ln w="1905"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empus Sans ITC" pitchFamily="82" charset="0"/>
              </a:rPr>
              <a:t>                                                                                     </a:t>
            </a:r>
            <a:endParaRPr lang="fr-FR" sz="1800" dirty="0">
              <a:ln w="1905"/>
              <a:solidFill>
                <a:schemeClr val="accent2">
                  <a:lumMod val="40000"/>
                  <a:lumOff val="6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934</TotalTime>
  <Words>8</Words>
  <Application>Microsoft Office PowerPoint</Application>
  <PresentationFormat>Affichage à l'écran (4:3)</PresentationFormat>
  <Paragraphs>5</Paragraphs>
  <Slides>22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Tahoma</vt:lpstr>
      <vt:lpstr>Arial</vt:lpstr>
      <vt:lpstr>Times New Roman</vt:lpstr>
      <vt:lpstr>Calibri</vt:lpstr>
      <vt:lpstr>Estrutura padrão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Colégio Sagrado Coração de Jesus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Monique.</dc:creator>
  <cp:lastModifiedBy>Monique</cp:lastModifiedBy>
  <cp:revision>160</cp:revision>
  <dcterms:created xsi:type="dcterms:W3CDTF">2002-07-23T14:31:03Z</dcterms:created>
  <dcterms:modified xsi:type="dcterms:W3CDTF">2012-03-26T08:31:17Z</dcterms:modified>
</cp:coreProperties>
</file>