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5" r:id="rId46"/>
    <p:sldId id="306" r:id="rId47"/>
    <p:sldId id="307" r:id="rId48"/>
    <p:sldId id="308" r:id="rId49"/>
    <p:sldId id="309" r:id="rId50"/>
    <p:sldId id="310" r:id="rId51"/>
    <p:sldId id="311" r:id="rId52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4AF38-8307-49A8-9F85-F08882705858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3F4C3-A27E-47CD-BEF9-6AABC90AAD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4000">
    <p:cut thruBlk="1"/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5445224"/>
            <a:ext cx="9458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Bonjour les enfants et petits enfants je vous adresse ce petit pps bisous</a:t>
            </a:r>
            <a:endParaRPr lang="fr-FR" sz="24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Click="0" advTm="5000">
    <p:pull dir="u"/>
    <p:sndAc>
      <p:stSnd>
        <p:snd r:embed="rId2" name="MUSIQUES DE FILMS - Le professionnel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2195736" y="5517232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dirty="0" smtClean="0">
                <a:solidFill>
                  <a:srgbClr val="FFFF00"/>
                </a:solidFill>
              </a:rPr>
              <a:t>toujours là  les enfants !Je suis bien avec  vous        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cut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pull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strips dir="l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pull dir="l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pull dir="l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wheel spokes="3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over dir="r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25</Words>
  <Application>Microsoft Office PowerPoint</Application>
  <PresentationFormat>Affichage à l'écran (4:3)</PresentationFormat>
  <Paragraphs>2</Paragraphs>
  <Slides>51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Dominique</dc:creator>
  <cp:lastModifiedBy>Dominique</cp:lastModifiedBy>
  <cp:revision>6</cp:revision>
  <dcterms:created xsi:type="dcterms:W3CDTF">2012-03-24T15:07:25Z</dcterms:created>
  <dcterms:modified xsi:type="dcterms:W3CDTF">2012-03-25T10:27:36Z</dcterms:modified>
</cp:coreProperties>
</file>