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0" r:id="rId19"/>
    <p:sldId id="274" r:id="rId20"/>
    <p:sldId id="275" r:id="rId21"/>
    <p:sldId id="276" r:id="rId22"/>
    <p:sldId id="278" r:id="rId23"/>
    <p:sldId id="277" r:id="rId24"/>
    <p:sldId id="279" r:id="rId25"/>
    <p:sldId id="281" r:id="rId26"/>
    <p:sldId id="282" r:id="rId2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 autoAdjust="0"/>
    <p:restoredTop sz="94714" autoAdjust="0"/>
  </p:normalViewPr>
  <p:slideViewPr>
    <p:cSldViewPr>
      <p:cViewPr varScale="1">
        <p:scale>
          <a:sx n="97" d="100"/>
          <a:sy n="97" d="100"/>
        </p:scale>
        <p:origin x="-5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necteur droit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Titr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5" name="Espace réservé de la date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DE9D3-F86C-422A-849E-6E0297449262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6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D38FF-BB3F-471D-B53A-8B2A944243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r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7" name="Espace réservé du conten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045A7-49F9-4B68-BB11-C46D063CF46A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5" name="Espace réservé du pied de page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E14E8-3622-4843-99E8-38F588E650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necteur droit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5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8F151-3FA0-4629-B448-A0F8DDBBCC74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7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8D3A7-9C49-41FB-AC95-7826B730BC9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r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93ECD-DCEA-44B3-8FE2-07E51CB8C35F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6" name="Espace réservé du pied de page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4567A-D1B1-4AA6-A092-F0A7CBB8EA4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Titr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8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5D1BB-2111-4DB4-B16D-408C394E4BF8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9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44D39-555A-4ED5-A390-22E3E140F1D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r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FC39D-604A-4CBD-9A3D-D7A4072CB695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4" name="Espace réservé du pied de page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891D6-A342-49ED-B7C4-EB08D348F3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76AE1-328A-40F5-8D48-3E1C5DAF7EE1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3" name="Espace réservé du pied de pag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56388-1CD3-4A19-A4CE-883D5B526A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Titr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10EAD-D530-4747-A534-FE4E70A4DE50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7" name="Espace réservé du pied de pag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9B28B-71BF-40A4-A41B-A77FD2E81DC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DA4A5-4D63-46E4-9D4F-FA3EC97DA13F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5E057-92F5-4C96-97F3-BAE9A185F8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4EEA8-EBE5-4B0C-BD44-63996AD27C2D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5" name="Espace réservé du pied de page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EF275-EB43-4B3C-A7FA-E325EEA3476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70692-0507-4B01-9B48-4FA89A5559D9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54345-4868-4897-A528-736520B626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Espace réservé du texte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1" name="Espace réservé de la date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F4F369-0199-4595-B928-C87A0794DB2F}" type="datetimeFigureOut">
              <a:rPr lang="fr-FR"/>
              <a:pPr>
                <a:defRPr/>
              </a:pPr>
              <a:t>22/04/2011</a:t>
            </a:fld>
            <a:endParaRPr lang="fr-FR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89B281-62E2-4670-BC3E-D7DA23D8E5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0" name="Espace réservé du titr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0" r:id="rId4"/>
    <p:sldLayoutId id="2147483686" r:id="rId5"/>
    <p:sldLayoutId id="2147483681" r:id="rId6"/>
    <p:sldLayoutId id="2147483687" r:id="rId7"/>
    <p:sldLayoutId id="2147483688" r:id="rId8"/>
    <p:sldLayoutId id="2147483689" r:id="rId9"/>
    <p:sldLayoutId id="2147483682" r:id="rId10"/>
    <p:sldLayoutId id="2147483690" r:id="rId11"/>
  </p:sldLayoutIdLst>
  <p:transition advClick="0" advTm="5000"/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robert.leon@free.fr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hyperlink" Target="http://www.robert-leon.f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500188" y="1857375"/>
            <a:ext cx="6572250" cy="2032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/>
              <a:t>Petit aperçu de Gruissan, où de nombreuses activités, promenades, et autres vous attendent.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/>
              <a:t>En outre vous êtes dans le pays Cathare, près de Carcassonne, près du parc zoologique de Sigean, Le Canal du Midi, Andorre à 2 heures, </a:t>
            </a:r>
            <a:r>
              <a:rPr lang="fr-FR" dirty="0" err="1"/>
              <a:t>etc</a:t>
            </a:r>
            <a:r>
              <a:rPr lang="fr-FR" dirty="0"/>
              <a:t>, </a:t>
            </a:r>
            <a:r>
              <a:rPr lang="fr-FR" dirty="0" err="1"/>
              <a:t>etc</a:t>
            </a:r>
            <a:r>
              <a:rPr lang="fr-FR" dirty="0"/>
              <a:t>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/>
              <a:t>Cela fait dix ans que nous y allons deux fois par an et nous n’arrêtons pas de visiter, et faire des excusions,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714876" y="4857760"/>
            <a:ext cx="4071966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bg1"/>
                </a:solidFill>
              </a:rPr>
              <a:t>Au plaisir de vous y recevoir…..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000232" y="6286520"/>
            <a:ext cx="5500726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bg1"/>
                </a:solidFill>
              </a:rPr>
              <a:t>Défilement automatique….Mettre le son….</a:t>
            </a:r>
          </a:p>
        </p:txBody>
      </p:sp>
      <p:pic>
        <p:nvPicPr>
          <p:cNvPr id="6" name="Nino Ferrer-Le sud.wav">
            <a:hlinkClick r:id="" action="ppaction://media"/>
          </p:cNvPr>
          <p:cNvPicPr>
            <a:picLocks noRot="1" noChangeAspect="1"/>
          </p:cNvPicPr>
          <p:nvPr>
            <a:wavAudioFile r:embed="rId1" name="Nino Ferrer-Le sud.wav"/>
          </p:nvPr>
        </p:nvPicPr>
        <p:blipFill>
          <a:blip r:embed="rId3" cstate="print"/>
          <a:stretch>
            <a:fillRect/>
          </a:stretch>
        </p:blipFill>
        <p:spPr>
          <a:xfrm>
            <a:off x="611560" y="60932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Gruissan X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57257" cy="634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Gruissan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85249" cy="6293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Gruissan 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8169225" cy="6131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Gruissan 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385249" cy="6293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Gruissan 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172400" cy="6133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Gruissan 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316416" cy="6241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Gruissan 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025209" cy="6023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Gruissan 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8025209" cy="6023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5143500" y="6143625"/>
            <a:ext cx="3571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Franklin Gothic Book" pitchFamily="34" charset="0"/>
              </a:rPr>
              <a:t>Les Etangs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Gruissan 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282186" cy="6219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Gruissan 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7884368" cy="5917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Gruissan 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244408" cy="618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Gruissan 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457257" cy="634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Gruissan 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8097217" cy="6075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5572125" y="6357938"/>
            <a:ext cx="32861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latin typeface="Franklin Gothic Book" pitchFamily="34" charset="0"/>
              </a:rPr>
              <a:t>Vues de la Loggia</a:t>
            </a:r>
          </a:p>
          <a:p>
            <a:endParaRPr lang="fr-FR">
              <a:latin typeface="Franklin Gothic Book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Gruissan 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098805" cy="607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Gruissan 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13241" cy="6237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2571750" y="6357938"/>
            <a:ext cx="4000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Franklin Gothic Book" pitchFamily="34" charset="0"/>
              </a:rPr>
              <a:t>Vue de la Loggia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Gruissan 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098805" cy="607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2008.04 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8028384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ZoneTexte 2"/>
          <p:cNvSpPr txBox="1">
            <a:spLocks noChangeArrowheads="1"/>
          </p:cNvSpPr>
          <p:nvPr/>
        </p:nvSpPr>
        <p:spPr bwMode="auto">
          <a:xfrm>
            <a:off x="1428750" y="6357938"/>
            <a:ext cx="6500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Franklin Gothic Book" pitchFamily="34" charset="0"/>
              </a:rPr>
              <a:t>Les amateurs de pêche au thon…..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Les Chalets (37,2° le matin...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460432" cy="6345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1000125" y="500063"/>
            <a:ext cx="5500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latin typeface="Franklin Gothic Book" pitchFamily="34" charset="0"/>
              </a:rPr>
              <a:t>Les Chalets…..37,2° le Matin ?...................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Plage du Graze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172400" cy="61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2643188" y="6215063"/>
            <a:ext cx="53578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latin typeface="Franklin Gothic Book" pitchFamily="34" charset="0"/>
              </a:rPr>
              <a:t>Plage du Grazel</a:t>
            </a:r>
          </a:p>
          <a:p>
            <a:endParaRPr lang="fr-FR">
              <a:latin typeface="Franklin Gothic Book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Le séjou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48680"/>
            <a:ext cx="7740352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Le couloir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884368" cy="5913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Loggia baie vitrée ouver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8100392" cy="607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1714500" y="6072188"/>
            <a:ext cx="6572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Franklin Gothic Book" pitchFamily="34" charset="0"/>
              </a:rPr>
              <a:t>Manger en regardant évoluer les bateaux….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Le canigou en hiv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028384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500063" y="285750"/>
            <a:ext cx="5286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Franklin Gothic Book" pitchFamily="34" charset="0"/>
              </a:rPr>
              <a:t>Le Canigou, face au balcon, en hiver et au zoom…..</a:t>
            </a:r>
          </a:p>
        </p:txBody>
      </p:sp>
      <p:sp>
        <p:nvSpPr>
          <p:cNvPr id="34820" name="ZoneTexte 3"/>
          <p:cNvSpPr txBox="1">
            <a:spLocks noChangeArrowheads="1"/>
          </p:cNvSpPr>
          <p:nvPr/>
        </p:nvSpPr>
        <p:spPr bwMode="auto">
          <a:xfrm>
            <a:off x="5929313" y="1285875"/>
            <a:ext cx="1857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Franklin Gothic Book" pitchFamily="34" charset="0"/>
              </a:rPr>
              <a:t>A bientôt……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G_18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7668344" cy="5751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oude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2304256" cy="188873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3848" y="1628800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Réalisation Robert </a:t>
            </a:r>
            <a:r>
              <a:rPr lang="fr-FR" dirty="0" smtClean="0"/>
              <a:t>LEON</a:t>
            </a:r>
          </a:p>
          <a:p>
            <a:r>
              <a:rPr lang="fr-FR" dirty="0" smtClean="0"/>
              <a:t>Mail: </a:t>
            </a:r>
            <a:r>
              <a:rPr lang="fr-FR" dirty="0" smtClean="0">
                <a:hlinkClick r:id="rId3"/>
              </a:rPr>
              <a:t>robert.leon@free.fr</a:t>
            </a:r>
            <a:endParaRPr lang="fr-FR" dirty="0" smtClean="0"/>
          </a:p>
          <a:p>
            <a:r>
              <a:rPr lang="fr-FR" dirty="0" smtClean="0"/>
              <a:t>Blog: </a:t>
            </a:r>
            <a:r>
              <a:rPr lang="fr-FR" dirty="0" smtClean="0">
                <a:hlinkClick r:id="rId4"/>
              </a:rPr>
              <a:t>www.robert-leon.fr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imag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3717032"/>
            <a:ext cx="2307225" cy="172819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347864" y="5013176"/>
            <a:ext cx="3852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Musique : Le Sud de Nino FERRER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6516216" y="5949280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Avril 2011</a:t>
            </a:r>
          </a:p>
          <a:p>
            <a:endParaRPr lang="fr-FR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menade">
  <a:themeElements>
    <a:clrScheme name="Promenad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romenade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omenad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romenade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112</TotalTime>
  <Words>158</Words>
  <Application>Microsoft Office PowerPoint</Application>
  <PresentationFormat>Affichage à l'écran (4:3)</PresentationFormat>
  <Paragraphs>19</Paragraphs>
  <Slides>26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Promenade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william</dc:creator>
  <cp:lastModifiedBy>william</cp:lastModifiedBy>
  <cp:revision>53</cp:revision>
  <dcterms:created xsi:type="dcterms:W3CDTF">2010-02-08T15:31:50Z</dcterms:created>
  <dcterms:modified xsi:type="dcterms:W3CDTF">2011-04-22T17:46:55Z</dcterms:modified>
</cp:coreProperties>
</file>