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256" r:id="rId2"/>
    <p:sldId id="257" r:id="rId3"/>
    <p:sldId id="259" r:id="rId4"/>
    <p:sldId id="263" r:id="rId5"/>
    <p:sldId id="341" r:id="rId6"/>
    <p:sldId id="262" r:id="rId7"/>
    <p:sldId id="264" r:id="rId8"/>
    <p:sldId id="333" r:id="rId9"/>
    <p:sldId id="265" r:id="rId10"/>
    <p:sldId id="266" r:id="rId11"/>
    <p:sldId id="267" r:id="rId12"/>
    <p:sldId id="271" r:id="rId13"/>
    <p:sldId id="274" r:id="rId14"/>
    <p:sldId id="277" r:id="rId15"/>
    <p:sldId id="335" r:id="rId16"/>
    <p:sldId id="278" r:id="rId17"/>
    <p:sldId id="279" r:id="rId18"/>
    <p:sldId id="282" r:id="rId19"/>
    <p:sldId id="284" r:id="rId20"/>
    <p:sldId id="285" r:id="rId21"/>
    <p:sldId id="288" r:id="rId22"/>
    <p:sldId id="291" r:id="rId23"/>
    <p:sldId id="290" r:id="rId24"/>
    <p:sldId id="292" r:id="rId25"/>
    <p:sldId id="293" r:id="rId26"/>
    <p:sldId id="294" r:id="rId27"/>
    <p:sldId id="295" r:id="rId28"/>
    <p:sldId id="296" r:id="rId29"/>
    <p:sldId id="300" r:id="rId30"/>
    <p:sldId id="305" r:id="rId31"/>
    <p:sldId id="303" r:id="rId32"/>
    <p:sldId id="307" r:id="rId33"/>
    <p:sldId id="308" r:id="rId34"/>
    <p:sldId id="312" r:id="rId35"/>
    <p:sldId id="314" r:id="rId36"/>
    <p:sldId id="316" r:id="rId37"/>
    <p:sldId id="317" r:id="rId38"/>
    <p:sldId id="318" r:id="rId39"/>
    <p:sldId id="319" r:id="rId40"/>
    <p:sldId id="337" r:id="rId41"/>
    <p:sldId id="320" r:id="rId42"/>
    <p:sldId id="323" r:id="rId43"/>
    <p:sldId id="330" r:id="rId44"/>
    <p:sldId id="325" r:id="rId45"/>
    <p:sldId id="326" r:id="rId46"/>
    <p:sldId id="327" r:id="rId47"/>
    <p:sldId id="328" r:id="rId48"/>
    <p:sldId id="342" r:id="rId4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3FFDB"/>
    <a:srgbClr val="00D4AC"/>
    <a:srgbClr val="FFFF99"/>
    <a:srgbClr val="FFFF00"/>
    <a:srgbClr val="FF0000"/>
    <a:srgbClr val="0000CC"/>
    <a:srgbClr val="9966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58" autoAdjust="0"/>
  </p:normalViewPr>
  <p:slideViewPr>
    <p:cSldViewPr showGuides="1">
      <p:cViewPr varScale="1">
        <p:scale>
          <a:sx n="66" d="100"/>
          <a:sy n="66" d="100"/>
        </p:scale>
        <p:origin x="-528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hu-HU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CE235524-C64F-4695-B06E-D04BD7CC44C4}" type="datetimeFigureOut">
              <a:rPr lang="hu-HU"/>
              <a:pPr/>
              <a:t>2012.03.18.</a:t>
            </a:fld>
            <a:endParaRPr lang="hu-HU"/>
          </a:p>
        </p:txBody>
      </p:sp>
      <p:sp>
        <p:nvSpPr>
          <p:cNvPr id="665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65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665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hu-HU"/>
          </a:p>
        </p:txBody>
      </p:sp>
      <p:sp>
        <p:nvSpPr>
          <p:cNvPr id="665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040DA73F-B7D4-4655-9A56-45E9FB32A1D8}" type="slidenum">
              <a:rPr lang="hu-HU"/>
              <a:pPr/>
              <a:t>‹N°›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14007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708FB-56D9-4342-9A39-ACA8D0291EEF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8341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C29E3F-A7E6-4814-9C6F-9EE90DC44A6B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9989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9D616-16D6-467B-8DC2-636119B01412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1543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E55A5-7612-446B-8CDF-32FFC5F45035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2052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804A0-811F-4FAF-90DA-10F8F1E9EC7A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702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70714-E630-4849-A74C-27583B0BCCCB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985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EEE660-905E-48EA-A5FD-E634C7938F84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6333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7DE4C-839D-4B82-838B-E86F0F725D40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593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37C68-61AC-4C3F-B641-E2D15A168E6A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921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B86009-D45B-4756-9BDB-7173C43EC7EF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9463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550ED-3284-40E3-9F4A-6500780F48D0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0649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9598319-3EC4-4668-A24F-9B5E30ACAB9B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França-2007-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AU_001.wav">
            <a:hlinkClick r:id="" action="ppaction://media"/>
          </p:cNvPr>
          <p:cNvPicPr>
            <a:picLocks noRot="1" noChangeAspect="1"/>
          </p:cNvPicPr>
          <p:nvPr>
            <a:wavAudioFile r:embed="rId1" name="PAU_001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rança-2007-002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rança-2007-004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rança-2007-008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RANÇA - 1 (8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rança-2007-007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rança-2007-009-O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Imagem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rança-2007-010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rança-2007-011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França-2007-012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rança-2007-016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rança-2007-019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rança-2007-022-0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Imagem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1" name="Line 7"/>
          <p:cNvSpPr>
            <a:spLocks noChangeShapeType="1"/>
          </p:cNvSpPr>
          <p:nvPr/>
        </p:nvSpPr>
        <p:spPr bwMode="auto">
          <a:xfrm flipH="1" flipV="1">
            <a:off x="3059113" y="4149725"/>
            <a:ext cx="217487" cy="15843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0" presetID="64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1" dur="5000" fill="hold"/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1" grpId="0" animBg="1"/>
      <p:bldP spid="82951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rança-2007-023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rança-2007-024-O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rança-2007-027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rança-2007-029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rança-2007-030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rança-2007-033-0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rança-2007-036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rança-2007-035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rança-2007-037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rança-2007-038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rança-2007-039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rança-2007-040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saint%20remy%20de%20proven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rança-2007-045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França-2007-049-0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França-2007-048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 descr="Imagem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WordArt 5"/>
          <p:cNvSpPr>
            <a:spLocks noChangeArrowheads="1" noChangeShapeType="1" noTextEdit="1"/>
          </p:cNvSpPr>
          <p:nvPr/>
        </p:nvSpPr>
        <p:spPr bwMode="auto">
          <a:xfrm>
            <a:off x="2411413" y="260350"/>
            <a:ext cx="4598987" cy="5048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SAINT PAUL DE VENCE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6a00d834540a0669e200e54f40029d8833-800w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87313" y="6165850"/>
            <a:ext cx="40401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hu-HU" sz="3200" b="1">
                <a:solidFill>
                  <a:srgbClr val="FF0000"/>
                </a:solidFill>
              </a:rPr>
              <a:t>Saint Paul de Vence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França-2007-055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França-2007-057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França-2007-059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França-2007-060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França-2007-061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França-2007-062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Imagem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França-2007-063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França-2007-066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França-2007-065-OK cóp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França-2007-068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França-2007-069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França-2007-070-0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França-2007-071-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05223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3">
        <a:dk1>
          <a:srgbClr val="000000"/>
        </a:dk1>
        <a:lt1>
          <a:srgbClr val="07B2C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D5E1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1799</TotalTime>
  <Words>8</Words>
  <Application>Microsoft Office PowerPoint</Application>
  <PresentationFormat>Affichage à l'écran (4:3)</PresentationFormat>
  <Paragraphs>2</Paragraphs>
  <Slides>48</Slides>
  <Notes>47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1" baseType="lpstr">
      <vt:lpstr>Arial</vt:lpstr>
      <vt:lpstr>Calibri</vt:lpstr>
      <vt:lpstr>Design padrão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Francia körkép</dc:title>
  <dc:creator>Monique</dc:creator>
  <cp:lastModifiedBy>Monique</cp:lastModifiedBy>
  <cp:revision>52</cp:revision>
  <dcterms:created xsi:type="dcterms:W3CDTF">2007-07-28T18:43:32Z</dcterms:created>
  <dcterms:modified xsi:type="dcterms:W3CDTF">2012-03-18T07:30:22Z</dcterms:modified>
</cp:coreProperties>
</file>