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70" r:id="rId3"/>
    <p:sldId id="260" r:id="rId4"/>
    <p:sldId id="286" r:id="rId5"/>
    <p:sldId id="288" r:id="rId6"/>
    <p:sldId id="287" r:id="rId7"/>
    <p:sldId id="258" r:id="rId8"/>
    <p:sldId id="289" r:id="rId9"/>
    <p:sldId id="257" r:id="rId10"/>
    <p:sldId id="290" r:id="rId11"/>
    <p:sldId id="291" r:id="rId12"/>
    <p:sldId id="259" r:id="rId13"/>
    <p:sldId id="262" r:id="rId14"/>
    <p:sldId id="263" r:id="rId15"/>
    <p:sldId id="264" r:id="rId16"/>
    <p:sldId id="292" r:id="rId17"/>
    <p:sldId id="293" r:id="rId18"/>
    <p:sldId id="268" r:id="rId19"/>
    <p:sldId id="294" r:id="rId20"/>
    <p:sldId id="265" r:id="rId21"/>
    <p:sldId id="298" r:id="rId22"/>
    <p:sldId id="295" r:id="rId23"/>
    <p:sldId id="296" r:id="rId24"/>
    <p:sldId id="297" r:id="rId25"/>
    <p:sldId id="304" r:id="rId26"/>
    <p:sldId id="309" r:id="rId27"/>
    <p:sldId id="316" r:id="rId28"/>
    <p:sldId id="299" r:id="rId29"/>
    <p:sldId id="300" r:id="rId30"/>
    <p:sldId id="301" r:id="rId31"/>
    <p:sldId id="302" r:id="rId32"/>
    <p:sldId id="310" r:id="rId33"/>
    <p:sldId id="312" r:id="rId34"/>
    <p:sldId id="311" r:id="rId35"/>
    <p:sldId id="313" r:id="rId36"/>
    <p:sldId id="314" r:id="rId37"/>
    <p:sldId id="303" r:id="rId38"/>
    <p:sldId id="305" r:id="rId39"/>
    <p:sldId id="267" r:id="rId40"/>
    <p:sldId id="306" r:id="rId41"/>
    <p:sldId id="307" r:id="rId42"/>
    <p:sldId id="269" r:id="rId43"/>
    <p:sldId id="271" r:id="rId44"/>
    <p:sldId id="315" r:id="rId45"/>
    <p:sldId id="308" r:id="rId46"/>
    <p:sldId id="317" r:id="rId4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66FF33"/>
    <a:srgbClr val="800080"/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1" autoAdjust="0"/>
    <p:restoredTop sz="94682" autoAdjust="0"/>
  </p:normalViewPr>
  <p:slideViewPr>
    <p:cSldViewPr showGuides="1">
      <p:cViewPr>
        <p:scale>
          <a:sx n="62" d="100"/>
          <a:sy n="62" d="100"/>
        </p:scale>
        <p:origin x="-653" y="-17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3E761-590C-4A46-ACD4-6E3C31F1A39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119309"/>
      </p:ext>
    </p:extLst>
  </p:cSld>
  <p:clrMapOvr>
    <a:masterClrMapping/>
  </p:clrMapOvr>
  <p:transition spd="med" advClick="0" advTm="3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14FF9-2AEC-4CA6-996D-2EB333FF067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729232"/>
      </p:ext>
    </p:extLst>
  </p:cSld>
  <p:clrMapOvr>
    <a:masterClrMapping/>
  </p:clrMapOvr>
  <p:transition spd="med" advClick="0" advTm="3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ED89C4-13D8-4916-96D4-88E1DE50D26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318794"/>
      </p:ext>
    </p:extLst>
  </p:cSld>
  <p:clrMapOvr>
    <a:masterClrMapping/>
  </p:clrMapOvr>
  <p:transition spd="med" advClick="0" advTm="3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DEE690-15CD-4280-AA25-D0B314EADE7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250115"/>
      </p:ext>
    </p:extLst>
  </p:cSld>
  <p:clrMapOvr>
    <a:masterClrMapping/>
  </p:clrMapOvr>
  <p:transition spd="med" advClick="0" advTm="3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DC60B-7916-4246-BCDD-B6CC29AEDB2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383962"/>
      </p:ext>
    </p:extLst>
  </p:cSld>
  <p:clrMapOvr>
    <a:masterClrMapping/>
  </p:clrMapOvr>
  <p:transition spd="med" advClick="0" advTm="3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FD157-2FBB-40E7-B0B9-9500E655BEB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4394412"/>
      </p:ext>
    </p:extLst>
  </p:cSld>
  <p:clrMapOvr>
    <a:masterClrMapping/>
  </p:clrMapOvr>
  <p:transition spd="med" advClick="0" advTm="3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D3499-B960-4B33-96D3-F7558E64584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898467"/>
      </p:ext>
    </p:extLst>
  </p:cSld>
  <p:clrMapOvr>
    <a:masterClrMapping/>
  </p:clrMapOvr>
  <p:transition spd="med" advClick="0" advTm="3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467DD-001F-417C-AFED-733F7D9B7F9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149038"/>
      </p:ext>
    </p:extLst>
  </p:cSld>
  <p:clrMapOvr>
    <a:masterClrMapping/>
  </p:clrMapOvr>
  <p:transition spd="med" advClick="0" advTm="3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15C65-4856-4928-AE63-CE40ACDCFF4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099384"/>
      </p:ext>
    </p:extLst>
  </p:cSld>
  <p:clrMapOvr>
    <a:masterClrMapping/>
  </p:clrMapOvr>
  <p:transition spd="med" advClick="0" advTm="3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1D5B46-64ED-4179-9500-56F0754183B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813582"/>
      </p:ext>
    </p:extLst>
  </p:cSld>
  <p:clrMapOvr>
    <a:masterClrMapping/>
  </p:clrMapOvr>
  <p:transition spd="med" advClick="0" advTm="3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565BF-0C01-4F60-A388-133AFAB1B39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382539"/>
      </p:ext>
    </p:extLst>
  </p:cSld>
  <p:clrMapOvr>
    <a:masterClrMapping/>
  </p:clrMapOvr>
  <p:transition spd="med" advClick="0" advTm="3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53145D9-9477-4E52-BDA4-A311C17F883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517845"/>
      </p:ext>
    </p:extLst>
  </p:cSld>
  <p:clrMapOvr>
    <a:masterClrMapping/>
  </p:clrMapOvr>
  <p:transition spd="med" advClick="0" advTm="3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06C637-6EF8-4AB8-B1AA-EBF135E03A91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ransition spd="med" advClick="0" advTm="3000">
    <p:blinds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audio" Target="file:///F:\_03PowerPointDiaporamas\_MesPPS\PaysBasque\Baldorba.wav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 b="-77708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WordArt 7"/>
          <p:cNvSpPr>
            <a:spLocks noChangeAspect="1" noChangeArrowheads="1" noChangeShapeType="1" noTextEdit="1"/>
          </p:cNvSpPr>
          <p:nvPr/>
        </p:nvSpPr>
        <p:spPr bwMode="auto">
          <a:xfrm>
            <a:off x="1476375" y="404813"/>
            <a:ext cx="6132513" cy="108743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r-FR" sz="3600" kern="10" spc="720" normalizeH="1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ballades au Pays-Baque</a:t>
            </a:r>
          </a:p>
        </p:txBody>
      </p:sp>
      <p:pic>
        <p:nvPicPr>
          <p:cNvPr id="2075" name="Baldorba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chansons basques_004.wav">
            <a:hlinkClick r:id="" action="ppaction://media"/>
          </p:cNvPr>
          <p:cNvPicPr>
            <a:picLocks noRot="1" noChangeAspect="1"/>
          </p:cNvPicPr>
          <p:nvPr>
            <a:wavAudioFile r:embed="rId3" name="chansons basques_004.wav"/>
          </p:nvPr>
        </p:nvPicPr>
        <p:blipFill>
          <a:blip r:embed="rId7"/>
          <a:stretch>
            <a:fillRect/>
          </a:stretch>
        </p:blipFill>
        <p:spPr>
          <a:xfrm>
            <a:off x="7524328" y="5661248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0000" numSld="100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75"/>
                </p:tgtEl>
              </p:cMediaNode>
            </p:audio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8329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 smtClean="0">
                <a:solidFill>
                  <a:srgbClr val="0000FF"/>
                </a:solidFill>
              </a:rPr>
              <a:t>forêt </a:t>
            </a:r>
            <a:r>
              <a:rPr lang="fr-FR" b="1" i="1" dirty="0">
                <a:solidFill>
                  <a:srgbClr val="0000FF"/>
                </a:solidFill>
              </a:rPr>
              <a:t>d’</a:t>
            </a:r>
            <a:r>
              <a:rPr lang="fr-FR" b="1" i="1" dirty="0" err="1">
                <a:solidFill>
                  <a:srgbClr val="0000FF"/>
                </a:solidFill>
              </a:rPr>
              <a:t>Iraty</a:t>
            </a:r>
            <a:endParaRPr lang="fr-FR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Click="0" advTm="3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FF3300"/>
                </a:solidFill>
              </a:rPr>
              <a:t>L’Artzamendi</a:t>
            </a:r>
          </a:p>
        </p:txBody>
      </p:sp>
    </p:spTree>
  </p:cSld>
  <p:clrMapOvr>
    <a:masterClrMapping/>
  </p:clrMapOvr>
  <p:transition spd="slow" advClick="0" advTm="3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chemeClr val="bg1"/>
                </a:solidFill>
              </a:rPr>
              <a:t>Un cayolar</a:t>
            </a:r>
          </a:p>
        </p:txBody>
      </p:sp>
    </p:spTree>
  </p:cSld>
  <p:clrMapOvr>
    <a:masterClrMapping/>
  </p:clrMapOvr>
  <p:transition spd="slow" advClick="0" advTm="3000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FF3300"/>
                </a:solidFill>
              </a:rPr>
              <a:t>Pottocks sur l’Artzamendi</a:t>
            </a:r>
          </a:p>
        </p:txBody>
      </p:sp>
    </p:spTree>
  </p:cSld>
  <p:clrMapOvr>
    <a:masterClrMapping/>
  </p:clrMapOvr>
  <p:transition spd="slow" advClick="0" advTm="3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>
                <a:solidFill>
                  <a:srgbClr val="0000FF"/>
                </a:solidFill>
              </a:rPr>
              <a:t>Asphodèle</a:t>
            </a:r>
          </a:p>
        </p:txBody>
      </p:sp>
    </p:spTree>
  </p:cSld>
  <p:clrMapOvr>
    <a:masterClrMapping/>
  </p:clrMapOvr>
  <p:transition spd="slow" advClick="0" advTm="3000"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over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over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800080"/>
                </a:solidFill>
              </a:rPr>
              <a:t>Le « Pas de Roland »</a:t>
            </a:r>
          </a:p>
        </p:txBody>
      </p:sp>
    </p:spTree>
  </p:cSld>
  <p:clrMapOvr>
    <a:masterClrMapping/>
  </p:clrMapOvr>
  <p:transition spd="slow" advClick="0" advTm="3000">
    <p:cover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>
                <a:solidFill>
                  <a:srgbClr val="66FF33"/>
                </a:solidFill>
              </a:rPr>
              <a:t>La Rhune à 905 m</a:t>
            </a:r>
          </a:p>
        </p:txBody>
      </p:sp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66FF33"/>
                </a:solidFill>
              </a:rPr>
              <a:t>Cayolar sur la Rhune</a:t>
            </a:r>
          </a:p>
        </p:txBody>
      </p:sp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b="1" i="1">
                <a:solidFill>
                  <a:srgbClr val="FFFF00"/>
                </a:solidFill>
              </a:rPr>
              <a:t>Saint-Jean-de-Luz vue de la</a:t>
            </a:r>
            <a:br>
              <a:rPr lang="fr-FR" sz="4000" b="1" i="1">
                <a:solidFill>
                  <a:srgbClr val="FFFF00"/>
                </a:solidFill>
              </a:rPr>
            </a:br>
            <a:r>
              <a:rPr lang="fr-FR" sz="4000" b="1" i="1">
                <a:solidFill>
                  <a:srgbClr val="FFFF00"/>
                </a:solidFill>
              </a:rPr>
              <a:t>Rhune </a:t>
            </a:r>
            <a:r>
              <a:rPr lang="fr-FR" sz="4000" b="1" i="1">
                <a:solidFill>
                  <a:srgbClr val="66FF33"/>
                </a:solidFill>
              </a:rPr>
              <a:t>(trouée de nuages)</a:t>
            </a:r>
          </a:p>
        </p:txBody>
      </p:sp>
    </p:spTree>
  </p:cSld>
  <p:clrMapOvr>
    <a:masterClrMapping/>
  </p:clrMapOvr>
  <p:transition spd="slow" advClick="0" advTm="3000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 b="1" i="1">
                <a:solidFill>
                  <a:srgbClr val="FFFF00"/>
                </a:solidFill>
              </a:rPr>
              <a:t>Saint-Jean-de-Luz vue de la</a:t>
            </a:r>
            <a:br>
              <a:rPr lang="fr-FR" sz="4000" b="1" i="1">
                <a:solidFill>
                  <a:srgbClr val="FFFF00"/>
                </a:solidFill>
              </a:rPr>
            </a:br>
            <a:r>
              <a:rPr lang="fr-FR" sz="4000" b="1" i="1">
                <a:solidFill>
                  <a:srgbClr val="FFFF00"/>
                </a:solidFill>
              </a:rPr>
              <a:t>Rhune</a:t>
            </a:r>
          </a:p>
        </p:txBody>
      </p:sp>
    </p:spTree>
  </p:cSld>
  <p:clrMapOvr>
    <a:masterClrMapping/>
  </p:clrMapOvr>
  <p:transition spd="slow" advClick="0" advTm="3000"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FF3300"/>
                </a:solidFill>
              </a:rPr>
              <a:t>Pottocks sur la Rhune</a:t>
            </a:r>
          </a:p>
        </p:txBody>
      </p:sp>
    </p:spTree>
  </p:cSld>
  <p:clrMapOvr>
    <a:masterClrMapping/>
  </p:clrMapOvr>
  <p:transition spd="slow" advClick="0" advTm="3000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800080"/>
                </a:solidFill>
              </a:rPr>
              <a:t>Petit Train de la Rhune</a:t>
            </a:r>
          </a:p>
        </p:txBody>
      </p:sp>
    </p:spTree>
  </p:cSld>
  <p:clrMapOvr>
    <a:masterClrMapping/>
  </p:clrMapOvr>
  <p:transition spd="slow" advClick="0" advTm="3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1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97425"/>
            <a:ext cx="8229600" cy="1728788"/>
          </a:xfrm>
        </p:spPr>
        <p:txBody>
          <a:bodyPr/>
          <a:lstStyle/>
          <a:p>
            <a:r>
              <a:rPr lang="fr-FR" sz="4000" b="1" i="1">
                <a:solidFill>
                  <a:srgbClr val="0000FF"/>
                </a:solidFill>
              </a:rPr>
              <a:t>Saint-Jean-de-Luz :</a:t>
            </a:r>
            <a:br>
              <a:rPr lang="fr-FR" sz="4000" b="1" i="1">
                <a:solidFill>
                  <a:srgbClr val="0000FF"/>
                </a:solidFill>
              </a:rPr>
            </a:br>
            <a:r>
              <a:rPr lang="fr-FR" sz="4000" b="1" i="1">
                <a:solidFill>
                  <a:srgbClr val="0000FF"/>
                </a:solidFill>
              </a:rPr>
              <a:t>le port de pêche</a:t>
            </a:r>
            <a:br>
              <a:rPr lang="fr-FR" sz="4000" b="1" i="1">
                <a:solidFill>
                  <a:srgbClr val="0000FF"/>
                </a:solidFill>
              </a:rPr>
            </a:br>
            <a:endParaRPr lang="fr-FR" sz="4000" b="1" i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Grp="1" noChangeArrowheads="1"/>
          </p:cNvSpPr>
          <p:nvPr>
            <p:ph type="title"/>
          </p:nvPr>
        </p:nvSpPr>
        <p:spPr>
          <a:xfrm>
            <a:off x="4211638" y="260350"/>
            <a:ext cx="4486275" cy="1143000"/>
          </a:xfrm>
        </p:spPr>
        <p:txBody>
          <a:bodyPr/>
          <a:lstStyle/>
          <a:p>
            <a:r>
              <a:rPr lang="fr-FR" sz="4000">
                <a:solidFill>
                  <a:schemeClr val="accent1"/>
                </a:solidFill>
              </a:rPr>
              <a:t>Maison de Ravel</a:t>
            </a:r>
            <a:br>
              <a:rPr lang="fr-FR" sz="4000">
                <a:solidFill>
                  <a:schemeClr val="accent1"/>
                </a:solidFill>
              </a:rPr>
            </a:br>
            <a:r>
              <a:rPr lang="fr-FR" sz="4000">
                <a:solidFill>
                  <a:schemeClr val="accent1"/>
                </a:solidFill>
              </a:rPr>
              <a:t>à St-Jean-De-Luz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>
                <a:solidFill>
                  <a:srgbClr val="FFFF00"/>
                </a:solidFill>
              </a:rPr>
              <a:t>La Rhune vue du port</a:t>
            </a:r>
            <a:br>
              <a:rPr lang="fr-FR" sz="4000">
                <a:solidFill>
                  <a:srgbClr val="FFFF00"/>
                </a:solidFill>
              </a:rPr>
            </a:br>
            <a:r>
              <a:rPr lang="fr-FR" sz="4000">
                <a:solidFill>
                  <a:srgbClr val="FFFF00"/>
                </a:solidFill>
              </a:rPr>
              <a:t>de St-Jean-de-Luz</a:t>
            </a:r>
          </a:p>
        </p:txBody>
      </p:sp>
    </p:spTree>
  </p:cSld>
  <p:clrMapOvr>
    <a:masterClrMapping/>
  </p:clrMapOvr>
  <p:transition spd="slow" advClick="0" advTm="3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chemeClr val="hlink"/>
                </a:solidFill>
              </a:rPr>
              <a:t>Sarre</a:t>
            </a:r>
          </a:p>
        </p:txBody>
      </p:sp>
    </p:spTree>
  </p:cSld>
  <p:clrMapOvr>
    <a:masterClrMapping/>
  </p:clrMapOvr>
  <p:transition spd="slow" advClick="0" advTm="3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0000FF"/>
                </a:solidFill>
              </a:rPr>
              <a:t>Col d’Ispéguy</a:t>
            </a:r>
          </a:p>
        </p:txBody>
      </p:sp>
    </p:spTree>
  </p:cSld>
  <p:clrMapOvr>
    <a:masterClrMapping/>
  </p:clrMapOvr>
  <p:transition spd="slow" advClick="0" advTm="3000">
    <p:split orient="vert"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strips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1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2" name="AutoShape 4"/>
          <p:cNvSpPr>
            <a:spLocks noChangeAspec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0000FF"/>
                </a:solidFill>
              </a:rPr>
              <a:t>Corniche d’Hendaye</a:t>
            </a:r>
          </a:p>
        </p:txBody>
      </p:sp>
    </p:spTree>
  </p:cSld>
  <p:clrMapOvr>
    <a:masterClrMapping/>
  </p:clrMapOvr>
  <p:transition spd="slow" advClick="0" advTm="3000">
    <p:strip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00563" y="115888"/>
            <a:ext cx="4475162" cy="1143000"/>
          </a:xfrm>
        </p:spPr>
        <p:txBody>
          <a:bodyPr/>
          <a:lstStyle/>
          <a:p>
            <a:r>
              <a:rPr lang="fr-FR">
                <a:solidFill>
                  <a:schemeClr val="bg1"/>
                </a:solidFill>
              </a:rPr>
              <a:t>Urrepel</a:t>
            </a:r>
          </a:p>
        </p:txBody>
      </p:sp>
    </p:spTree>
  </p:cSld>
  <p:clrMapOvr>
    <a:masterClrMapping/>
  </p:clrMapOvr>
  <p:transition spd="slow" advClick="0" advTm="3000"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4"/>
          <p:cNvSpPr>
            <a:spLocks noGrp="1" noChangeArrowheads="1"/>
          </p:cNvSpPr>
          <p:nvPr>
            <p:ph type="title"/>
          </p:nvPr>
        </p:nvSpPr>
        <p:spPr>
          <a:xfrm>
            <a:off x="611188" y="5445125"/>
            <a:ext cx="8229600" cy="1143000"/>
          </a:xfrm>
        </p:spPr>
        <p:txBody>
          <a:bodyPr/>
          <a:lstStyle/>
          <a:p>
            <a:r>
              <a:rPr lang="fr-FR" sz="4000">
                <a:solidFill>
                  <a:schemeClr val="bg1"/>
                </a:solidFill>
              </a:rPr>
              <a:t>Saint-Etienne-De-Baïgorry</a:t>
            </a:r>
            <a:br>
              <a:rPr lang="fr-FR" sz="4000">
                <a:solidFill>
                  <a:schemeClr val="bg1"/>
                </a:solidFill>
              </a:rPr>
            </a:br>
            <a:r>
              <a:rPr lang="fr-FR" sz="4000">
                <a:solidFill>
                  <a:schemeClr val="bg1"/>
                </a:solidFill>
              </a:rPr>
              <a:t>Le Pont Romain</a:t>
            </a:r>
          </a:p>
        </p:txBody>
      </p:sp>
    </p:spTree>
  </p:cSld>
  <p:clrMapOvr>
    <a:masterClrMapping/>
  </p:clrMapOvr>
  <p:transition spd="slow" advClick="0" advTm="3000">
    <p:pull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FFFF00"/>
                </a:solidFill>
              </a:rPr>
              <a:t>Eglise d’Itxassou</a:t>
            </a:r>
          </a:p>
        </p:txBody>
      </p:sp>
    </p:spTree>
  </p:cSld>
  <p:clrMapOvr>
    <a:masterClrMapping/>
  </p:clrMapOvr>
  <p:transition spd="slow" advClick="0" advTm="3000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FF3300"/>
                </a:solidFill>
              </a:rPr>
              <a:t>Moutons à Itxasou</a:t>
            </a:r>
          </a:p>
        </p:txBody>
      </p:sp>
    </p:spTree>
  </p:cSld>
  <p:clrMapOvr>
    <a:masterClrMapping/>
  </p:clrMapOvr>
  <p:transition spd="slow" advClick="0" advTm="3000"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>
                <a:solidFill>
                  <a:srgbClr val="0000FF"/>
                </a:solidFill>
              </a:rPr>
              <a:t>Chèvre au Col d’Ispéguy</a:t>
            </a:r>
          </a:p>
        </p:txBody>
      </p:sp>
    </p:spTree>
  </p:cSld>
  <p:clrMapOvr>
    <a:masterClrMapping/>
  </p:clrMapOvr>
  <p:transition spd="slow" advClick="0" advTm="3000">
    <p:pull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3000">
    <p:pull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>
                <a:solidFill>
                  <a:schemeClr val="bg1"/>
                </a:solidFill>
              </a:rPr>
              <a:t>Ombres et soleil à Urrepel</a:t>
            </a:r>
            <a:r>
              <a:rPr lang="fr-FR" sz="4000"/>
              <a:t/>
            </a:r>
            <a:br>
              <a:rPr lang="fr-FR" sz="4000"/>
            </a:br>
            <a:endParaRPr lang="fr-FR" sz="4000"/>
          </a:p>
        </p:txBody>
      </p:sp>
    </p:spTree>
  </p:cSld>
  <p:clrMapOvr>
    <a:masterClrMapping/>
  </p:clrMapOvr>
  <p:transition spd="slow" advClick="0" advTm="3000">
    <p:pull dir="l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>
                <a:solidFill>
                  <a:srgbClr val="FFFF00"/>
                </a:solidFill>
              </a:rPr>
              <a:t>Crépuscule sur la Nive à</a:t>
            </a:r>
            <a:br>
              <a:rPr lang="fr-FR" sz="4000">
                <a:solidFill>
                  <a:srgbClr val="FFFF00"/>
                </a:solidFill>
              </a:rPr>
            </a:br>
            <a:r>
              <a:rPr lang="fr-FR" sz="4000">
                <a:solidFill>
                  <a:srgbClr val="FFFF00"/>
                </a:solidFill>
              </a:rPr>
              <a:t>Itxassou</a:t>
            </a:r>
          </a:p>
        </p:txBody>
      </p:sp>
    </p:spTree>
  </p:cSld>
  <p:clrMapOvr>
    <a:masterClrMapping/>
  </p:clrMapOvr>
  <p:transition spd="slow" advClick="0" advTm="3000">
    <p:pull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391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FR" sz="4000">
                <a:solidFill>
                  <a:schemeClr val="bg1"/>
                </a:solidFill>
              </a:rPr>
              <a:t>Soleil couchant sur l’océan à</a:t>
            </a:r>
            <a:br>
              <a:rPr lang="fr-FR" sz="4000">
                <a:solidFill>
                  <a:schemeClr val="bg1"/>
                </a:solidFill>
              </a:rPr>
            </a:br>
            <a:r>
              <a:rPr lang="fr-FR" sz="4000">
                <a:solidFill>
                  <a:schemeClr val="accent1"/>
                </a:solidFill>
              </a:rPr>
              <a:t>Bidart</a:t>
            </a:r>
          </a:p>
        </p:txBody>
      </p:sp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87198"/>
      </p:ext>
    </p:extLst>
  </p:cSld>
  <p:clrMapOvr>
    <a:masterClrMapping/>
  </p:clrMapOvr>
  <p:transition spd="med" advClick="0" advTm="3000">
    <p:blinds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81</Words>
  <Application>Microsoft Office PowerPoint</Application>
  <PresentationFormat>Affichage à l'écran (4:3)</PresentationFormat>
  <Paragraphs>27</Paragraphs>
  <Slides>46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Arial</vt:lpstr>
      <vt:lpstr>Modèle par défaut</vt:lpstr>
      <vt:lpstr>Présentation PowerPoint</vt:lpstr>
      <vt:lpstr>forêt d’Iraty</vt:lpstr>
      <vt:lpstr>Présentation PowerPoint</vt:lpstr>
      <vt:lpstr>Présentation PowerPoint</vt:lpstr>
      <vt:lpstr>Présentation PowerPoint</vt:lpstr>
      <vt:lpstr>Présentation PowerPoint</vt:lpstr>
      <vt:lpstr>L’Artzamendi</vt:lpstr>
      <vt:lpstr>Présentation PowerPoint</vt:lpstr>
      <vt:lpstr>Un cayolar</vt:lpstr>
      <vt:lpstr>Pottocks sur l’Artzamendi</vt:lpstr>
      <vt:lpstr>Asphodèle</vt:lpstr>
      <vt:lpstr>Présentation PowerPoint</vt:lpstr>
      <vt:lpstr>Présentation PowerPoint</vt:lpstr>
      <vt:lpstr>Le « Pas de Roland »</vt:lpstr>
      <vt:lpstr>Présentation PowerPoint</vt:lpstr>
      <vt:lpstr>Présentation PowerPoint</vt:lpstr>
      <vt:lpstr>Présentation PowerPoint</vt:lpstr>
      <vt:lpstr>La Rhune à 905 m</vt:lpstr>
      <vt:lpstr>Présentation PowerPoint</vt:lpstr>
      <vt:lpstr>Cayolar sur la Rhune</vt:lpstr>
      <vt:lpstr>Présentation PowerPoint</vt:lpstr>
      <vt:lpstr>Saint-Jean-de-Luz vue de la Rhune (trouée de nuages)</vt:lpstr>
      <vt:lpstr>Saint-Jean-de-Luz vue de la Rhune</vt:lpstr>
      <vt:lpstr>Pottocks sur la Rhune</vt:lpstr>
      <vt:lpstr>Présentation PowerPoint</vt:lpstr>
      <vt:lpstr>Petit Train de la Rhune</vt:lpstr>
      <vt:lpstr>Présentation PowerPoint</vt:lpstr>
      <vt:lpstr>Saint-Jean-de-Luz : le port de pêche </vt:lpstr>
      <vt:lpstr>Maison de Ravel à St-Jean-De-Luz</vt:lpstr>
      <vt:lpstr>La Rhune vue du port de St-Jean-de-Luz</vt:lpstr>
      <vt:lpstr>Sarre</vt:lpstr>
      <vt:lpstr>Col d’Ispéguy</vt:lpstr>
      <vt:lpstr>Présentation PowerPoint</vt:lpstr>
      <vt:lpstr>Présentation PowerPoint</vt:lpstr>
      <vt:lpstr>Corniche d’Hendaye</vt:lpstr>
      <vt:lpstr>Présentation PowerPoint</vt:lpstr>
      <vt:lpstr>Urrepel</vt:lpstr>
      <vt:lpstr>Saint-Etienne-De-Baïgorry Le Pont Romain</vt:lpstr>
      <vt:lpstr>Eglise d’Itxassou</vt:lpstr>
      <vt:lpstr>Moutons à Itxasou</vt:lpstr>
      <vt:lpstr>Chèvre au Col d’Ispéguy</vt:lpstr>
      <vt:lpstr>Présentation PowerPoint</vt:lpstr>
      <vt:lpstr>Ombres et soleil à Urrepel </vt:lpstr>
      <vt:lpstr>Crépuscule sur la Nive à Itxassou</vt:lpstr>
      <vt:lpstr>Soleil couchant sur l’océan à Bidart</vt:lpstr>
      <vt:lpstr>Présentation PowerPoint</vt:lpstr>
    </vt:vector>
  </TitlesOfParts>
  <Company>bp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Monique L</dc:creator>
  <cp:lastModifiedBy>Monique</cp:lastModifiedBy>
  <cp:revision>143</cp:revision>
  <dcterms:created xsi:type="dcterms:W3CDTF">2008-07-18T22:07:54Z</dcterms:created>
  <dcterms:modified xsi:type="dcterms:W3CDTF">2012-03-18T17:11:12Z</dcterms:modified>
</cp:coreProperties>
</file>