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2" d="100"/>
          <a:sy n="62" d="100"/>
        </p:scale>
        <p:origin x="-648" y="-17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FC1A3A1-50F3-4EBC-AE77-FBFA79EAF485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210BEFE-78FC-4CF1-9484-F688F12E4AC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66288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E3E8E9-1888-4ECA-8210-12EC2A1C1DAA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CB58C0-9F59-40B2-A7A2-080E2EEFD7D1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2E0D7C-5BDC-40C0-AE22-DF85F910F1CB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B3BBFB-0E69-4C8C-82F7-E8D9E3F542D8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E1FED9-BA54-45ED-B9D8-AF82A474D4A3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5824B4-425D-4639-ACCB-9E2BC4FC9F68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1CC0B7-D959-4BAB-AC13-D0A7544FA03E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0DCA8C-70C3-48E7-A63F-A380DBE02D7B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AEEBF2-B362-484B-BF62-31AFDCAD0F86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2A41AA-6221-4F17-BC23-420EB990E96F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DFA347-F856-4DB4-935B-595D4AB43AF2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C5E4D9-6F20-4741-88A6-0F83BF6FCD29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C45CE26-811F-438C-84F1-B64F12825061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93B15EF-3573-429A-B4A2-0E66F90969D9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7892B6-08E6-4207-A4CE-641CF781AAA1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10AE97-8772-430E-B38F-D9E8D46CF5CD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1E7228-C846-42B2-A6E2-C8DD9669B271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017C69-34E1-47B2-BC10-BA585F49E351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DBDC99-7057-4827-915B-66AC838100BF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A3A407-79DC-4318-A457-CC75920CA1AE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E1DB61-AF54-44AD-BD8B-A0205B61A171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0C86B5-4FF1-4E57-9B2E-9A0072877ACE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075872-E8DA-4743-88DF-275ACDD80BA2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C4CFEB-6AB7-48CC-A355-84B62EBA4EBE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081AE1-E36B-4569-90E6-AF4CA050DE1F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D24BFE0-3296-4552-B40C-2E0E6F30A39A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1DA79E-FFF0-4A5B-98F6-F3F0B8DF73D5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C1B1E-1CD4-419C-90AC-8E8E7A82D1FF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4D74D8-CE58-438F-B2D7-3ED8A8628A04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DEFD4E-2F4B-4D6F-A00B-36F84F20168F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5E4C8A-AD01-4E19-8372-E11F1916F10D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F476BF-F864-4A12-9B3C-2B92A48C3203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F3E0EA-025C-4E62-B584-E5EF370FA34F}" type="slidenum">
              <a:rPr lang="es-ES_tradnl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s-ES_tradnl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6FEBC-E823-481A-993E-34ECFD76B1E0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044DA-A829-4014-8A0B-D9027B7375A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9075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EBEAB-708D-4B38-8809-4DEC6B42731B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E7E0C-2FF2-4F6D-BCC2-A26FE56144A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8561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BEF8B-A085-4C36-92E8-3DE13EEE1FF4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2236E-8F7C-4ABF-BD8F-915BC3C4380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106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6981A-1EC6-4B7C-94F8-7E000D7C84A9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E9CA1-20A9-4D06-85F8-0BBE95E0BA9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9033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6309E-A704-4933-A90E-86ACD16F725B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D3BE8-84A8-4E44-A562-C07888763F2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7443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A23A7-31E1-4AD3-BE3D-8FD861CEA96A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AD56D-B24F-48DB-B166-CF319343BEA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3719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1764-DFF4-4106-81F7-A31EBD21182F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58DF5-2B60-4753-8EFB-74C0781AA8D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6175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B4203-4582-4D57-B8B2-A101F4A91A10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00521-52AF-478B-9D78-9EF65821E39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4365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02547-5E0F-46A3-9065-595E795D1D2D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21B81-01D1-405F-9D9E-838A4064D9F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8596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536DF-F647-4223-89A7-59141F62131C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35CA-AFB6-412A-A2EC-38B66187770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72526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491F3-1F5A-4C9A-A7AA-3E933C4D10D3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D8E88-DACE-4C8E-A4B7-75BD5DB2B69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225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FC41B6-B2AF-4E47-87CE-2A9A722399B0}" type="datetimeFigureOut">
              <a:rPr lang="fr-CA"/>
              <a:pPr>
                <a:defRPr/>
              </a:pPr>
              <a:t>2012-03-17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33D13B-7E84-4E12-8284-7EB2A0E8F48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com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2571745"/>
            <a:ext cx="9144000" cy="132343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0" b="1" dirty="0">
                <a:ln w="11430">
                  <a:solidFill>
                    <a:srgbClr val="060612"/>
                  </a:solidFill>
                </a:ln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Aiguille du Midi </a:t>
            </a:r>
          </a:p>
        </p:txBody>
      </p:sp>
      <p:pic>
        <p:nvPicPr>
          <p:cNvPr id="3076" name="Picture 4" descr="C:\Users\Monique\AppData\Local\Microsoft\Windows\Temporary Internet Files\Content.IE5\NAGVA2IB\MP9004330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085184"/>
            <a:ext cx="865222" cy="13281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65567" y="3786191"/>
            <a:ext cx="468269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4400" b="1" dirty="0">
                <a:ln w="11430">
                  <a:solidFill>
                    <a:srgbClr val="060612"/>
                  </a:solidFill>
                </a:ln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2" charset="-78"/>
                <a:ea typeface="Batang" pitchFamily="18" charset="-127"/>
                <a:cs typeface="Andalus" pitchFamily="2" charset="-78"/>
              </a:rPr>
              <a:t>Chamonix</a:t>
            </a:r>
            <a:r>
              <a:rPr lang="es-ES_tradnl" sz="4400" b="1" dirty="0">
                <a:ln w="11430">
                  <a:solidFill>
                    <a:srgbClr val="060612"/>
                  </a:solidFill>
                </a:ln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2" charset="-78"/>
                <a:ea typeface="Batang" pitchFamily="18" charset="-127"/>
                <a:cs typeface="Andalus" pitchFamily="2" charset="-78"/>
              </a:rPr>
              <a:t> - </a:t>
            </a:r>
            <a:r>
              <a:rPr lang="es-ES_tradnl" sz="4400" b="1" dirty="0" smtClean="0">
                <a:ln w="11430">
                  <a:solidFill>
                    <a:srgbClr val="060612"/>
                  </a:solidFill>
                </a:ln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2" charset="-78"/>
                <a:ea typeface="Batang" pitchFamily="18" charset="-127"/>
                <a:cs typeface="Andalus" pitchFamily="2" charset="-78"/>
              </a:rPr>
              <a:t>France</a:t>
            </a:r>
            <a:endParaRPr lang="es-ES_tradnl" sz="4400" b="1" dirty="0">
              <a:ln w="11430">
                <a:solidFill>
                  <a:srgbClr val="060612"/>
                </a:solidFill>
              </a:ln>
              <a:solidFill>
                <a:srgbClr val="00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ndalus" pitchFamily="2" charset="-78"/>
              <a:ea typeface="Batang" pitchFamily="18" charset="-127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fade/>
    <p:sndAc>
      <p:stSnd loop="1">
        <p:snd r:embed="rId3" name="Chocolat_0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ChangeArrowheads="1"/>
          </p:cNvSpPr>
          <p:nvPr/>
        </p:nvSpPr>
        <p:spPr bwMode="auto">
          <a:xfrm>
            <a:off x="0" y="2346325"/>
            <a:ext cx="9144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es-ES" sz="3600" b="1">
                <a:solidFill>
                  <a:schemeClr val="bg1"/>
                </a:solidFill>
              </a:rPr>
              <a:t>l'Aiguille du Midi (3842 m) est un pic </a:t>
            </a:r>
          </a:p>
          <a:p>
            <a:pPr algn="ctr" eaLnBrk="0" hangingPunct="0"/>
            <a:r>
              <a:rPr lang="es-ES" sz="3600" b="1">
                <a:solidFill>
                  <a:schemeClr val="bg1"/>
                </a:solidFill>
              </a:rPr>
              <a:t>dans le massif du Mont Blanc </a:t>
            </a:r>
          </a:p>
          <a:p>
            <a:pPr algn="ctr" eaLnBrk="0" hangingPunct="0"/>
            <a:r>
              <a:rPr lang="es-ES" sz="3600" b="1">
                <a:solidFill>
                  <a:schemeClr val="bg1"/>
                </a:solidFill>
              </a:rPr>
              <a:t>dans les Alpes françaises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7 Imagen" descr="Vista lejana de la Aiguille du Midi donde puede verse la increíble locación de la estructura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6 Imagen" descr="800px-Aiguille-du-Midi-summ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a-11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8 Imagen" descr="cableca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0" y="447675"/>
            <a:ext cx="9144000" cy="551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Le téléphérique, Téléphérique de l'Aiguille du Midi,  a été construit en 1955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et a obtenu le titre du plus haut téléphérique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du monde depuis deux décennies.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Il détient toujours le record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du plus haut câble ascenseur vertical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dans le monde, de 1035m à 3842m.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Il voyage de Chamonix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au sommet de l'Aiguille du Midi,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 s’élevant d’une hauteur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de plus de 2800 mètres en 20 minutes.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7 Imagen" descr="4516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GP3584-ful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5ALPC_167-Aiguille-du-Midi-lif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25"/>
            <a:ext cx="9144000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9 Imagen" descr="284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iguille_tram_midstation_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iguille_tram_midstation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6 Imagen" descr="aig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6 Imagen" descr="Midi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6 Imagen" descr="aig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0" y="2592388"/>
            <a:ext cx="9144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es-ES" sz="3600" b="1">
                <a:solidFill>
                  <a:schemeClr val="bg1"/>
                </a:solidFill>
              </a:rPr>
              <a:t>Le sommet de l’Aiguille contient </a:t>
            </a:r>
          </a:p>
          <a:p>
            <a:pPr algn="ctr" eaLnBrk="0" hangingPunct="0"/>
            <a:r>
              <a:rPr lang="es-ES" sz="3600" b="1">
                <a:solidFill>
                  <a:schemeClr val="bg1"/>
                </a:solidFill>
              </a:rPr>
              <a:t>une plateforme d'observation panoramique, une cafétéria et une boutique de cadeaux.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6 Imagen" descr="2655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6 Imagen" descr="800px-Aiguille_du_Midi_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6 Imagen" descr="midi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8 Imagen" descr="El increíble puente que conecta el complejo turístico en la cima de la Aiguille du Midi con el acceso al teleférico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Imagen" descr="2005-0818-0969_montblanc_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6 Imagen" descr="aig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29617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Imagen" descr="2655-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6 Imagen" descr="aiguille_du_midi_chamoni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6 Imagen" descr="PI1075-h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2 Rectángulo"/>
          <p:cNvSpPr>
            <a:spLocks noChangeArrowheads="1"/>
          </p:cNvSpPr>
          <p:nvPr/>
        </p:nvSpPr>
        <p:spPr bwMode="auto">
          <a:xfrm>
            <a:off x="2159000" y="214313"/>
            <a:ext cx="457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2400" b="1">
                <a:solidFill>
                  <a:srgbClr val="3C8C93"/>
                </a:solidFill>
                <a:latin typeface="Andalus" pitchFamily="2" charset="-78"/>
                <a:cs typeface="Andalus" pitchFamily="2" charset="-78"/>
              </a:rPr>
              <a:t>Vallée de Chamonix - France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2 Imagen" descr="aig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0" y="520700"/>
            <a:ext cx="9144000" cy="551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Les pistes de ski "Vallée Blanche" commence ici,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au refuge des Cosmiques,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près du point de départ d'une route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vers le sommet du Mont Blanc.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Depuis l'Aiguille, un autre téléphérique (été) traverse le glacier du Géant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vers le pic Helbronner (3452m)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sur le versant italien du Mont Blanc.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Le pic Herbronner est désservi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avec un téléphérique partant de “La Palud”, </a:t>
            </a:r>
          </a:p>
          <a:p>
            <a:pPr algn="ctr" eaLnBrk="0" hangingPunct="0"/>
            <a:r>
              <a:rPr lang="es-ES" sz="3200" b="1">
                <a:solidFill>
                  <a:schemeClr val="bg1"/>
                </a:solidFill>
              </a:rPr>
              <a:t>un village près de Courmayeur, Val d'Aoste (Italie)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6 Imagen" descr="451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5 Imagen" descr="chamonix_aiguille_mid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6 Imagen" descr="reportage_aiguille8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333500" y="642938"/>
            <a:ext cx="23320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accent6"/>
                </a:solidFill>
                <a:latin typeface="+mn-lt"/>
                <a:cs typeface="+mn-cs"/>
              </a:rPr>
              <a:t>Telecabina panorámica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6 Imagen" descr="SANY0002__Small_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7 Imagen" descr="aig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57150"/>
            <a:ext cx="9029700" cy="674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7 Imagen" descr="aig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57150"/>
            <a:ext cx="9029700" cy="674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Mont%20Blanc%20-%20Aiguille%20du%20Midi%204000%20meters%20&amp;%20we%20were%20there!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163888" y="5734050"/>
            <a:ext cx="26241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Arial" charset="0"/>
              </a:rPr>
              <a:t>Hasta Pronto!!!</a:t>
            </a:r>
          </a:p>
        </p:txBody>
      </p:sp>
      <p:sp>
        <p:nvSpPr>
          <p:cNvPr id="39939" name="WordArt 15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1692275" y="1341438"/>
            <a:ext cx="5057775" cy="30972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Impact"/>
              </a:rPr>
              <a:t>www.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Impact"/>
              </a:rPr>
              <a:t>    laboutiquedelpowerpoint.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Impact"/>
              </a:rPr>
              <a:t>                                                     com</a:t>
            </a:r>
          </a:p>
        </p:txBody>
      </p:sp>
      <p:pic>
        <p:nvPicPr>
          <p:cNvPr id="39940" name="6 Imagen" descr="4516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8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92968" y="2967335"/>
            <a:ext cx="1358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F i n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Cœur 2"/>
          <p:cNvSpPr/>
          <p:nvPr/>
        </p:nvSpPr>
        <p:spPr>
          <a:xfrm>
            <a:off x="7355160" y="5809605"/>
            <a:ext cx="914400" cy="914400"/>
          </a:xfrm>
          <a:prstGeom prst="hear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254</Words>
  <Application>Microsoft Office PowerPoint</Application>
  <PresentationFormat>Affichage à l'écran (4:3)</PresentationFormat>
  <Paragraphs>67</Paragraphs>
  <Slides>37</Slides>
  <Notes>33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Calibri</vt:lpstr>
      <vt:lpstr>Arial</vt:lpstr>
      <vt:lpstr>Andalus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Monique L</dc:creator>
  <cp:lastModifiedBy>Monique</cp:lastModifiedBy>
  <cp:revision>8</cp:revision>
  <dcterms:created xsi:type="dcterms:W3CDTF">2011-11-28T17:42:26Z</dcterms:created>
  <dcterms:modified xsi:type="dcterms:W3CDTF">2012-03-17T07:06:52Z</dcterms:modified>
</cp:coreProperties>
</file>