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notesMasterIdLst>
    <p:notesMasterId r:id="rId41"/>
  </p:notesMasterIdLst>
  <p:sldIdLst>
    <p:sldId id="256" r:id="rId2"/>
    <p:sldId id="296" r:id="rId3"/>
    <p:sldId id="259" r:id="rId4"/>
    <p:sldId id="260" r:id="rId5"/>
    <p:sldId id="261" r:id="rId6"/>
    <p:sldId id="262" r:id="rId7"/>
    <p:sldId id="275" r:id="rId8"/>
    <p:sldId id="274" r:id="rId9"/>
    <p:sldId id="276" r:id="rId10"/>
    <p:sldId id="281" r:id="rId11"/>
    <p:sldId id="269" r:id="rId12"/>
    <p:sldId id="264" r:id="rId13"/>
    <p:sldId id="290" r:id="rId14"/>
    <p:sldId id="286" r:id="rId15"/>
    <p:sldId id="272" r:id="rId16"/>
    <p:sldId id="273" r:id="rId17"/>
    <p:sldId id="268" r:id="rId18"/>
    <p:sldId id="267" r:id="rId19"/>
    <p:sldId id="293" r:id="rId20"/>
    <p:sldId id="278" r:id="rId21"/>
    <p:sldId id="280" r:id="rId22"/>
    <p:sldId id="292" r:id="rId23"/>
    <p:sldId id="283" r:id="rId24"/>
    <p:sldId id="279" r:id="rId25"/>
    <p:sldId id="284" r:id="rId26"/>
    <p:sldId id="277" r:id="rId27"/>
    <p:sldId id="271" r:id="rId28"/>
    <p:sldId id="285" r:id="rId29"/>
    <p:sldId id="266" r:id="rId30"/>
    <p:sldId id="263" r:id="rId31"/>
    <p:sldId id="287" r:id="rId32"/>
    <p:sldId id="288" r:id="rId33"/>
    <p:sldId id="289" r:id="rId34"/>
    <p:sldId id="265" r:id="rId35"/>
    <p:sldId id="291" r:id="rId36"/>
    <p:sldId id="294" r:id="rId37"/>
    <p:sldId id="270" r:id="rId38"/>
    <p:sldId id="257" r:id="rId39"/>
    <p:sldId id="297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0606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62" d="100"/>
          <a:sy n="62" d="100"/>
        </p:scale>
        <p:origin x="-139" y="-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-275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ahoma" charset="0"/>
              </a:defRPr>
            </a:lvl1pPr>
          </a:lstStyle>
          <a:p>
            <a:pPr>
              <a:defRPr/>
            </a:pPr>
            <a:fld id="{51A5301A-EA5C-4BD5-908E-DD4E8AEA691C}" type="datetimeFigureOut">
              <a:rPr lang="es-ES"/>
              <a:pPr>
                <a:defRPr/>
              </a:pPr>
              <a:t>16/03/2012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ahoma" charset="0"/>
              </a:defRPr>
            </a:lvl1pPr>
          </a:lstStyle>
          <a:p>
            <a:pPr>
              <a:defRPr/>
            </a:pPr>
            <a:fld id="{0F0AC184-DFDD-40B3-B85A-C675315C5F90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79034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97A179F7-A0D1-4C62-8FC4-1330616472CB}" type="slidenum">
              <a:rPr lang="es-ES" smtClean="0"/>
              <a:pPr eaLnBrk="1" hangingPunct="1"/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9433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327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4948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1116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470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180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7053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225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7037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07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1473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EFC2A0C-2A40-4F94-8448-7E6E553E0900}" type="slidenum">
              <a:rPr lang="es-ES" smtClean="0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36277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 spd="med">
    <p:plus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ce\Desktop\soleils-1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071563"/>
            <a:ext cx="123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4 Imagen" descr="gaviota0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2357438"/>
            <a:ext cx="6667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las islas cyclad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7 CuadroTexto"/>
          <p:cNvSpPr txBox="1">
            <a:spLocks noChangeArrowheads="1"/>
          </p:cNvSpPr>
          <p:nvPr/>
        </p:nvSpPr>
        <p:spPr bwMode="auto">
          <a:xfrm>
            <a:off x="0" y="6581775"/>
            <a:ext cx="914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s-ES_tradnl" sz="1200" b="1" dirty="0" err="1" smtClean="0">
                <a:latin typeface="Arial" charset="0"/>
              </a:rPr>
              <a:t>Musique</a:t>
            </a:r>
            <a:r>
              <a:rPr lang="es-ES_tradnl" sz="1200" b="1" dirty="0" smtClean="0">
                <a:latin typeface="Arial" charset="0"/>
              </a:rPr>
              <a:t> : </a:t>
            </a:r>
            <a:r>
              <a:rPr lang="es-ES_tradnl" sz="1200" b="1" dirty="0" err="1" smtClean="0">
                <a:latin typeface="Arial" charset="0"/>
              </a:rPr>
              <a:t>Méditerranée</a:t>
            </a:r>
            <a:r>
              <a:rPr lang="es-ES_tradnl" sz="1200" b="1" dirty="0" smtClean="0">
                <a:latin typeface="Arial" charset="0"/>
              </a:rPr>
              <a:t>, Serrat</a:t>
            </a:r>
            <a:endParaRPr lang="es-ES" sz="1200" b="1" dirty="0">
              <a:latin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2857496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PEUPLES DE LA MÉDITERRANÉE</a:t>
            </a:r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plus/>
    <p:sndAc>
      <p:stSnd loop="1">
        <p:snd r:embed="rId3" name="serrat-mediterraneo-55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4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/>
              <a:t>Monastir</a:t>
            </a:r>
            <a:r>
              <a:rPr lang="es-ES" sz="2400" dirty="0"/>
              <a:t>, </a:t>
            </a:r>
            <a:r>
              <a:rPr lang="es-ES" sz="2400" dirty="0" err="1" smtClean="0"/>
              <a:t>Tunisie</a:t>
            </a:r>
            <a:endParaRPr lang="es-ES" sz="2400" dirty="0"/>
          </a:p>
        </p:txBody>
      </p:sp>
      <p:pic>
        <p:nvPicPr>
          <p:cNvPr id="4099" name="6 Imagen" descr="50_373_Monastir-tun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42938"/>
            <a:ext cx="7391400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CuadroTexto"/>
          <p:cNvSpPr txBox="1">
            <a:spLocks noChangeArrowheads="1"/>
          </p:cNvSpPr>
          <p:nvPr/>
        </p:nvSpPr>
        <p:spPr bwMode="auto">
          <a:xfrm>
            <a:off x="571500" y="6143625"/>
            <a:ext cx="8143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Tripoli</a:t>
            </a:r>
            <a:r>
              <a:rPr lang="es-ES" sz="2400" dirty="0" smtClean="0"/>
              <a:t>, </a:t>
            </a:r>
            <a:r>
              <a:rPr lang="es-ES" sz="2400" dirty="0" err="1" smtClean="0"/>
              <a:t>Libye</a:t>
            </a:r>
            <a:endParaRPr lang="es-ES" sz="2400" dirty="0"/>
          </a:p>
        </p:txBody>
      </p:sp>
      <p:pic>
        <p:nvPicPr>
          <p:cNvPr id="5123" name="3 Imagen" descr="tripoli_dv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1915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2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Alexandrie</a:t>
            </a:r>
            <a:r>
              <a:rPr lang="es-ES" sz="2400" dirty="0" smtClean="0"/>
              <a:t>, </a:t>
            </a:r>
            <a:r>
              <a:rPr lang="es-ES" sz="2400" dirty="0" err="1" smtClean="0"/>
              <a:t>Égypte</a:t>
            </a:r>
            <a:endParaRPr lang="es-ES" sz="2400" dirty="0"/>
          </a:p>
        </p:txBody>
      </p:sp>
      <p:pic>
        <p:nvPicPr>
          <p:cNvPr id="6147" name="4 Imagen" descr="alejandria-c-tor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00063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2 CuadroTexto"/>
          <p:cNvSpPr txBox="1">
            <a:spLocks noChangeArrowheads="1"/>
          </p:cNvSpPr>
          <p:nvPr/>
        </p:nvSpPr>
        <p:spPr bwMode="auto">
          <a:xfrm>
            <a:off x="785813" y="6215063"/>
            <a:ext cx="76438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Nice</a:t>
            </a:r>
            <a:r>
              <a:rPr lang="es-ES" sz="2400" dirty="0" smtClean="0"/>
              <a:t>, France</a:t>
            </a:r>
            <a:endParaRPr lang="es-ES" sz="2400" dirty="0"/>
          </a:p>
        </p:txBody>
      </p:sp>
      <p:pic>
        <p:nvPicPr>
          <p:cNvPr id="7171" name="4 Imagen" descr="800px-Nice-night-view-with-blurred-cars_1200x9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71500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53777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571500"/>
            <a:ext cx="7900988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CuadroTexto"/>
          <p:cNvSpPr txBox="1">
            <a:spLocks noChangeArrowheads="1"/>
          </p:cNvSpPr>
          <p:nvPr/>
        </p:nvSpPr>
        <p:spPr bwMode="auto">
          <a:xfrm>
            <a:off x="857250" y="5929313"/>
            <a:ext cx="7500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Calella, </a:t>
            </a:r>
            <a:r>
              <a:rPr lang="es-ES" sz="2400" dirty="0" err="1" smtClean="0"/>
              <a:t>Espagne</a:t>
            </a:r>
            <a:endParaRPr lang="es-ES" sz="2400" dirty="0"/>
          </a:p>
        </p:txBody>
      </p:sp>
      <p:pic>
        <p:nvPicPr>
          <p:cNvPr id="9219" name="3 Imagen" descr="calel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785813"/>
            <a:ext cx="73914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CuadroTexto"/>
          <p:cNvSpPr txBox="1">
            <a:spLocks noChangeArrowheads="1"/>
          </p:cNvSpPr>
          <p:nvPr/>
        </p:nvSpPr>
        <p:spPr bwMode="auto">
          <a:xfrm>
            <a:off x="0" y="607218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/>
              <a:t>Cadaqués</a:t>
            </a:r>
            <a:r>
              <a:rPr lang="es-ES" sz="2400" dirty="0"/>
              <a:t>, </a:t>
            </a:r>
            <a:r>
              <a:rPr lang="es-ES" sz="2400" dirty="0" err="1" smtClean="0"/>
              <a:t>Espagne</a:t>
            </a:r>
            <a:r>
              <a:rPr lang="es-ES" sz="2400" dirty="0" smtClean="0"/>
              <a:t> </a:t>
            </a:r>
            <a:endParaRPr lang="es-ES" sz="2400" dirty="0"/>
          </a:p>
        </p:txBody>
      </p:sp>
      <p:pic>
        <p:nvPicPr>
          <p:cNvPr id="10243" name="3 Imagen" descr="cadaque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71500"/>
            <a:ext cx="7391400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CuadroTexto"/>
          <p:cNvSpPr txBox="1">
            <a:spLocks noChangeArrowheads="1"/>
          </p:cNvSpPr>
          <p:nvPr/>
        </p:nvSpPr>
        <p:spPr bwMode="auto">
          <a:xfrm>
            <a:off x="0" y="600075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Fuengirola, </a:t>
            </a:r>
            <a:r>
              <a:rPr lang="es-ES" sz="2400" dirty="0" err="1" smtClean="0"/>
              <a:t>Espagne</a:t>
            </a:r>
            <a:endParaRPr lang="es-ES" sz="2400" dirty="0"/>
          </a:p>
        </p:txBody>
      </p:sp>
      <p:pic>
        <p:nvPicPr>
          <p:cNvPr id="11267" name="3 Imagen" descr="fuengiro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14375"/>
            <a:ext cx="73914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fuengiro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57188"/>
            <a:ext cx="7621588" cy="571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/>
              <a:t>Fuengirola, </a:t>
            </a:r>
            <a:r>
              <a:rPr lang="es-ES" sz="2400" dirty="0" err="1" smtClean="0"/>
              <a:t>Espagne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Aliñosos, </a:t>
            </a:r>
            <a:r>
              <a:rPr lang="es-ES" sz="2400" dirty="0" err="1" smtClean="0"/>
              <a:t>Grèce</a:t>
            </a:r>
            <a:endParaRPr lang="es-ES" sz="2400" dirty="0"/>
          </a:p>
        </p:txBody>
      </p:sp>
      <p:pic>
        <p:nvPicPr>
          <p:cNvPr id="13315" name="3 Imagen" descr="alonissos grec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657225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3 CuadroTexto"/>
          <p:cNvSpPr txBox="1">
            <a:spLocks noChangeArrowheads="1"/>
          </p:cNvSpPr>
          <p:nvPr/>
        </p:nvSpPr>
        <p:spPr bwMode="auto">
          <a:xfrm>
            <a:off x="0" y="628650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/>
              <a:t>Algeciras, </a:t>
            </a:r>
            <a:r>
              <a:rPr lang="es-ES" sz="2400" dirty="0" err="1" smtClean="0"/>
              <a:t>Espagne</a:t>
            </a:r>
            <a:endParaRPr lang="es-ES" sz="2400" dirty="0"/>
          </a:p>
        </p:txBody>
      </p:sp>
      <p:pic>
        <p:nvPicPr>
          <p:cNvPr id="14339" name="3 Imagen" descr="algeciras55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57188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wallpapers-istanbul-1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428625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0" y="628650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/>
              <a:t>Estambul, </a:t>
            </a:r>
            <a:r>
              <a:rPr lang="es-ES" sz="2400" dirty="0" err="1" smtClean="0"/>
              <a:t>Turquíe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siri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428625"/>
            <a:ext cx="7634287" cy="572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0" y="63579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Ruines </a:t>
            </a:r>
            <a:r>
              <a:rPr lang="es-ES" sz="2400" dirty="0" err="1" smtClean="0"/>
              <a:t>romaines</a:t>
            </a:r>
            <a:r>
              <a:rPr lang="es-ES" sz="2400" dirty="0" smtClean="0"/>
              <a:t> de </a:t>
            </a:r>
            <a:r>
              <a:rPr lang="es-ES" sz="2400" dirty="0" err="1"/>
              <a:t>Sabratha</a:t>
            </a:r>
            <a:r>
              <a:rPr lang="es-ES" sz="2400" dirty="0"/>
              <a:t>, </a:t>
            </a:r>
            <a:r>
              <a:rPr lang="es-ES" sz="2400" dirty="0" err="1" smtClean="0"/>
              <a:t>Libie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CuadroTexto"/>
          <p:cNvSpPr txBox="1">
            <a:spLocks noChangeArrowheads="1"/>
          </p:cNvSpPr>
          <p:nvPr/>
        </p:nvSpPr>
        <p:spPr bwMode="auto">
          <a:xfrm>
            <a:off x="0" y="607218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Arad, </a:t>
            </a:r>
            <a:r>
              <a:rPr lang="es-ES" sz="2400" dirty="0" err="1" smtClean="0"/>
              <a:t>Syrie</a:t>
            </a:r>
            <a:endParaRPr lang="es-ES" sz="2400" dirty="0"/>
          </a:p>
        </p:txBody>
      </p:sp>
      <p:pic>
        <p:nvPicPr>
          <p:cNvPr id="17411" name="3 Imagen" descr="arwad - si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85813"/>
            <a:ext cx="7391400" cy="493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Bizerta - tún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687388"/>
            <a:ext cx="7543800" cy="502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3 CuadroTexto"/>
          <p:cNvSpPr txBox="1">
            <a:spLocks noChangeArrowheads="1"/>
          </p:cNvSpPr>
          <p:nvPr/>
        </p:nvSpPr>
        <p:spPr bwMode="auto">
          <a:xfrm>
            <a:off x="0" y="607218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Tyr</a:t>
            </a:r>
            <a:r>
              <a:rPr lang="es-ES" sz="2400" dirty="0" smtClean="0"/>
              <a:t> (Liban)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malfi-coast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500063"/>
            <a:ext cx="75438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0" y="600075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Amalfi, </a:t>
            </a:r>
            <a:r>
              <a:rPr lang="es-ES" sz="2400" dirty="0" err="1" smtClean="0"/>
              <a:t>Italie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alghero%20sardin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85750"/>
            <a:ext cx="754380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2 CuadroTexto"/>
          <p:cNvSpPr txBox="1">
            <a:spLocks noChangeArrowheads="1"/>
          </p:cNvSpPr>
          <p:nvPr/>
        </p:nvSpPr>
        <p:spPr bwMode="auto">
          <a:xfrm>
            <a:off x="0" y="6334125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Alghero</a:t>
            </a:r>
            <a:r>
              <a:rPr lang="es-ES" sz="2400" dirty="0" smtClean="0"/>
              <a:t> (</a:t>
            </a:r>
            <a:r>
              <a:rPr lang="es-ES" sz="2400" dirty="0" err="1" smtClean="0"/>
              <a:t>Sardaigne</a:t>
            </a:r>
            <a:r>
              <a:rPr lang="es-ES" sz="2400" dirty="0" smtClean="0"/>
              <a:t>), </a:t>
            </a:r>
            <a:r>
              <a:rPr lang="es-ES" sz="2400" dirty="0" err="1" smtClean="0"/>
              <a:t>Italie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kasto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85750"/>
            <a:ext cx="74803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4 CuadroTexto"/>
          <p:cNvSpPr txBox="1">
            <a:spLocks noChangeArrowheads="1"/>
          </p:cNvSpPr>
          <p:nvPr/>
        </p:nvSpPr>
        <p:spPr bwMode="auto">
          <a:xfrm>
            <a:off x="0" y="6143625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Ercía, </a:t>
            </a:r>
            <a:r>
              <a:rPr lang="es-ES" sz="2400" dirty="0" err="1" smtClean="0"/>
              <a:t>Italie</a:t>
            </a:r>
            <a:endParaRPr lang="es-ES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4 Imagen" descr="cotedazur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57188"/>
            <a:ext cx="771525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Porto fino, </a:t>
            </a:r>
            <a:r>
              <a:rPr lang="es-ES" sz="2400" dirty="0" err="1" smtClean="0"/>
              <a:t>Italie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3 Imagen" descr="marruec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57188"/>
            <a:ext cx="8374063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2 CuadroTexto"/>
          <p:cNvSpPr txBox="1">
            <a:spLocks noChangeArrowheads="1"/>
          </p:cNvSpPr>
          <p:nvPr/>
        </p:nvSpPr>
        <p:spPr bwMode="auto">
          <a:xfrm>
            <a:off x="0" y="6072188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800" dirty="0" err="1" smtClean="0"/>
              <a:t>Maroc</a:t>
            </a:r>
            <a:endParaRPr lang="es-ES" sz="28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3 Imagen" descr="mykon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4313"/>
            <a:ext cx="75438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alejandria-c-tor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14375"/>
            <a:ext cx="754380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0" y="592931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Monte-Carlo, </a:t>
            </a:r>
            <a:r>
              <a:rPr lang="es-ES" sz="2400" dirty="0" err="1" smtClean="0"/>
              <a:t>Monaco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la_vallett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85750"/>
            <a:ext cx="7858125" cy="589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4 CuadroTexto"/>
          <p:cNvSpPr txBox="1">
            <a:spLocks noChangeArrowheads="1"/>
          </p:cNvSpPr>
          <p:nvPr/>
        </p:nvSpPr>
        <p:spPr bwMode="auto">
          <a:xfrm>
            <a:off x="0" y="63579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La </a:t>
            </a:r>
            <a:r>
              <a:rPr lang="es-ES" sz="2400" dirty="0" err="1" smtClean="0"/>
              <a:t>Valette</a:t>
            </a:r>
            <a:r>
              <a:rPr lang="es-ES" sz="2400" dirty="0" smtClean="0"/>
              <a:t>, Malte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3 Imagen" descr="Malta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28625"/>
            <a:ext cx="7196138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2 CuadroTexto"/>
          <p:cNvSpPr txBox="1">
            <a:spLocks noChangeArrowheads="1"/>
          </p:cNvSpPr>
          <p:nvPr/>
        </p:nvSpPr>
        <p:spPr bwMode="auto">
          <a:xfrm>
            <a:off x="0" y="600075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Farnaca, </a:t>
            </a:r>
            <a:r>
              <a:rPr lang="es-ES" sz="2400" dirty="0"/>
              <a:t>Chipre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 descr="cret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57188"/>
            <a:ext cx="7543800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0" y="63579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/>
              <a:t>Creta, Grecia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2 CuadroTexto"/>
          <p:cNvSpPr txBox="1">
            <a:spLocks noChangeArrowheads="1"/>
          </p:cNvSpPr>
          <p:nvPr/>
        </p:nvSpPr>
        <p:spPr bwMode="auto">
          <a:xfrm>
            <a:off x="0" y="6057900"/>
            <a:ext cx="9144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/>
              <a:t>                                </a:t>
            </a:r>
            <a:r>
              <a:rPr lang="es-ES" sz="2400" dirty="0" smtClean="0"/>
              <a:t>Santolina, </a:t>
            </a:r>
            <a:r>
              <a:rPr lang="es-ES" sz="2400" dirty="0"/>
              <a:t>Grecia		</a:t>
            </a:r>
            <a:r>
              <a:rPr lang="es-ES" sz="2800" dirty="0"/>
              <a:t>		</a:t>
            </a:r>
            <a:r>
              <a:rPr lang="es-ES" dirty="0"/>
              <a:t>			</a:t>
            </a:r>
          </a:p>
        </p:txBody>
      </p:sp>
      <p:pic>
        <p:nvPicPr>
          <p:cNvPr id="29699" name="3 Imagen" descr="fira - santorin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28625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3 Imagen" descr="Myconos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543800" cy="501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2 CuadroTexto"/>
          <p:cNvSpPr txBox="1">
            <a:spLocks noChangeArrowheads="1"/>
          </p:cNvSpPr>
          <p:nvPr/>
        </p:nvSpPr>
        <p:spPr bwMode="auto">
          <a:xfrm>
            <a:off x="0" y="600075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Mikonos</a:t>
            </a:r>
            <a:r>
              <a:rPr lang="es-ES" sz="2400" dirty="0" smtClean="0"/>
              <a:t>, </a:t>
            </a:r>
            <a:r>
              <a:rPr lang="es-ES" sz="2400" dirty="0" err="1" smtClean="0"/>
              <a:t>Grèce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 descr="2250370467_9d41bc0b1b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657225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3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800" dirty="0" err="1"/>
              <a:t>Capri</a:t>
            </a:r>
            <a:r>
              <a:rPr lang="es-ES" sz="2800" dirty="0"/>
              <a:t>, </a:t>
            </a:r>
            <a:r>
              <a:rPr lang="es-ES" sz="2800" dirty="0" err="1" smtClean="0"/>
              <a:t>Italie</a:t>
            </a:r>
            <a:endParaRPr lang="es-ES" sz="2800" dirty="0"/>
          </a:p>
        </p:txBody>
      </p:sp>
      <p:pic>
        <p:nvPicPr>
          <p:cNvPr id="32771" name="3 Imagen" descr="isla-de-cap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57188"/>
            <a:ext cx="7786688" cy="584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3 Imagen" descr="galerie-membre,tunisie-sidi-bou-said,tuni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600075"/>
            <a:ext cx="75438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3 Imagen" descr="jerba - tun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914400"/>
            <a:ext cx="75438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2 CuadroTexto"/>
          <p:cNvSpPr txBox="1">
            <a:spLocks noChangeArrowheads="1"/>
          </p:cNvSpPr>
          <p:nvPr/>
        </p:nvSpPr>
        <p:spPr bwMode="auto">
          <a:xfrm>
            <a:off x="0" y="6247950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/>
              <a:t>Jerba</a:t>
            </a:r>
            <a:r>
              <a:rPr lang="es-ES" sz="2400" dirty="0"/>
              <a:t>, </a:t>
            </a:r>
            <a:r>
              <a:rPr lang="es-ES" sz="2400" dirty="0" err="1" smtClean="0"/>
              <a:t>Tunisie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3 Imagen" descr="le kef tun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428625"/>
            <a:ext cx="75438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2 CuadroTexto"/>
          <p:cNvSpPr txBox="1">
            <a:spLocks noChangeArrowheads="1"/>
          </p:cNvSpPr>
          <p:nvPr/>
        </p:nvSpPr>
        <p:spPr bwMode="auto">
          <a:xfrm>
            <a:off x="0" y="63579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smtClean="0"/>
              <a:t>Le </a:t>
            </a:r>
            <a:r>
              <a:rPr lang="es-ES" sz="2400" dirty="0" err="1" smtClean="0"/>
              <a:t>Kef</a:t>
            </a:r>
            <a:r>
              <a:rPr lang="es-ES" sz="2400" dirty="0" smtClean="0"/>
              <a:t>, </a:t>
            </a:r>
            <a:r>
              <a:rPr lang="es-ES" sz="2400" dirty="0" err="1" smtClean="0"/>
              <a:t>Tunisie</a:t>
            </a:r>
            <a:endParaRPr lang="es-ES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CuadroTexto"/>
          <p:cNvSpPr txBox="1">
            <a:spLocks noChangeArrowheads="1"/>
          </p:cNvSpPr>
          <p:nvPr/>
        </p:nvSpPr>
        <p:spPr bwMode="auto">
          <a:xfrm>
            <a:off x="0" y="63579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/>
              <a:t>Tizi</a:t>
            </a:r>
            <a:r>
              <a:rPr lang="es-ES" sz="2400" dirty="0"/>
              <a:t> </a:t>
            </a:r>
            <a:r>
              <a:rPr lang="es-ES" sz="2400" dirty="0" err="1" smtClean="0"/>
              <a:t>Ouzou</a:t>
            </a:r>
            <a:r>
              <a:rPr lang="es-ES" sz="2400" dirty="0" smtClean="0"/>
              <a:t>, </a:t>
            </a:r>
            <a:r>
              <a:rPr lang="es-ES" sz="2400" dirty="0" err="1" smtClean="0"/>
              <a:t>Algérie</a:t>
            </a:r>
            <a:endParaRPr lang="es-ES" sz="2400" dirty="0"/>
          </a:p>
        </p:txBody>
      </p:sp>
      <p:pic>
        <p:nvPicPr>
          <p:cNvPr id="36867" name="3 Imagen" descr="Algeria_-_Tizi_Ouzo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71500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3 Imagen" descr="tel avi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57188"/>
            <a:ext cx="75438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3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/>
              <a:t>Derjba</a:t>
            </a:r>
            <a:r>
              <a:rPr lang="es-ES" sz="2400" dirty="0"/>
              <a:t>, </a:t>
            </a:r>
            <a:r>
              <a:rPr lang="es-ES" sz="2400" dirty="0" err="1" smtClean="0"/>
              <a:t>Tunisie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3 Imagen" descr="tun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0"/>
            <a:ext cx="8215313" cy="616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4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Tunisie</a:t>
            </a:r>
            <a:endParaRPr lang="es-ES" sz="24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2 CuadroTexto"/>
          <p:cNvSpPr txBox="1">
            <a:spLocks noChangeArrowheads="1"/>
          </p:cNvSpPr>
          <p:nvPr/>
        </p:nvSpPr>
        <p:spPr bwMode="auto">
          <a:xfrm>
            <a:off x="0" y="62150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dirty="0" err="1" smtClean="0"/>
              <a:t>Maroc</a:t>
            </a:r>
            <a:endParaRPr lang="es-ES" sz="2400" dirty="0"/>
          </a:p>
        </p:txBody>
      </p:sp>
      <p:pic>
        <p:nvPicPr>
          <p:cNvPr id="39939" name="4 Imagen" descr="marruecos58cdb37fe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28625"/>
            <a:ext cx="739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4 Imagen" descr="005tel avi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28625"/>
            <a:ext cx="714375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3 CuadroTexto"/>
          <p:cNvSpPr txBox="1">
            <a:spLocks noChangeArrowheads="1"/>
          </p:cNvSpPr>
          <p:nvPr/>
        </p:nvSpPr>
        <p:spPr bwMode="auto">
          <a:xfrm>
            <a:off x="0" y="600075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sz="2800" dirty="0" smtClean="0"/>
              <a:t>Tel Aviv, </a:t>
            </a:r>
            <a:r>
              <a:rPr lang="es-ES" sz="2800" dirty="0" err="1" smtClean="0"/>
              <a:t>Israël</a:t>
            </a:r>
            <a:endParaRPr lang="es-ES" sz="2800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24465" y="2967335"/>
            <a:ext cx="18950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N</a:t>
            </a:r>
            <a:endParaRPr lang="fr-FR" sz="5400" b="1" cap="none" spc="50" dirty="0">
              <a:ln w="11430"/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012160" y="5661248"/>
            <a:ext cx="123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Monique 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1266521"/>
      </p:ext>
    </p:extLst>
  </p:cSld>
  <p:clrMapOvr>
    <a:masterClrMapping/>
  </p:clrMapOvr>
  <p:transition spd="med">
    <p:plus/>
  </p:transition>
</p:sld>
</file>

<file path=ppt/theme/theme1.xml><?xml version="1.0" encoding="utf-8"?>
<a:theme xmlns:a="http://schemas.openxmlformats.org/drawingml/2006/main" name="Thème Office">
  <a:themeElements>
    <a:clrScheme name="Personnalisé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E0FF84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120</Words>
  <Application>Microsoft Office PowerPoint</Application>
  <PresentationFormat>Affichage à l'écran (4:3)</PresentationFormat>
  <Paragraphs>38</Paragraphs>
  <Slides>39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4" baseType="lpstr">
      <vt:lpstr>Tahoma</vt:lpstr>
      <vt:lpstr>Arial</vt:lpstr>
      <vt:lpstr>Wingdings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Monique</dc:creator>
  <cp:lastModifiedBy>Monique</cp:lastModifiedBy>
  <cp:revision>55</cp:revision>
  <dcterms:created xsi:type="dcterms:W3CDTF">2009-01-30T18:11:01Z</dcterms:created>
  <dcterms:modified xsi:type="dcterms:W3CDTF">2012-03-16T05:53:43Z</dcterms:modified>
</cp:coreProperties>
</file>