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audio1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3" r:id="rId2"/>
    <p:sldId id="274" r:id="rId3"/>
    <p:sldId id="265" r:id="rId4"/>
    <p:sldId id="263" r:id="rId5"/>
    <p:sldId id="268" r:id="rId6"/>
    <p:sldId id="258" r:id="rId7"/>
    <p:sldId id="256" r:id="rId8"/>
    <p:sldId id="259" r:id="rId9"/>
    <p:sldId id="262" r:id="rId10"/>
    <p:sldId id="278" r:id="rId11"/>
    <p:sldId id="277" r:id="rId12"/>
    <p:sldId id="279" r:id="rId13"/>
    <p:sldId id="272" r:id="rId14"/>
    <p:sldId id="286" r:id="rId15"/>
    <p:sldId id="280" r:id="rId16"/>
    <p:sldId id="285" r:id="rId17"/>
    <p:sldId id="292" r:id="rId18"/>
    <p:sldId id="284" r:id="rId19"/>
    <p:sldId id="276" r:id="rId20"/>
    <p:sldId id="290" r:id="rId21"/>
    <p:sldId id="281" r:id="rId22"/>
    <p:sldId id="291" r:id="rId23"/>
    <p:sldId id="283" r:id="rId24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AXYGrL4s8x1wvyA5j7Ung==" hashData="9gnO0pFmovkAmLFmsahR9eINuF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-1544" y="-10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362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49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975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962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962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929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525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785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680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6614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997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55680-F94A-D04E-83B0-59FAF8AC043B}" type="datetimeFigureOut">
              <a:rPr lang="fr-FR" smtClean="0"/>
              <a:t>14.03.12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E5FDE-4EAB-2A42-8A7A-EE4177769CDC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1225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.bin"/><Relationship Id="rId3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g"/><Relationship Id="rId3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4" Type="http://schemas.openxmlformats.org/officeDocument/2006/relationships/image" Target="../media/image15.gif"/><Relationship Id="rId5" Type="http://schemas.openxmlformats.org/officeDocument/2006/relationships/image" Target="../media/image18.gif"/><Relationship Id="rId6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1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4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gif"/><Relationship Id="rId3" Type="http://schemas.openxmlformats.org/officeDocument/2006/relationships/image" Target="../media/image24.gi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g"/><Relationship Id="rId3" Type="http://schemas.openxmlformats.org/officeDocument/2006/relationships/image" Target="../media/image27.gi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elle natur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84473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27729" y="614516"/>
            <a:ext cx="8398073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r>
              <a:rPr lang="fr-FR" sz="9600" dirty="0" smtClean="0"/>
              <a:t>Oser le risque</a:t>
            </a:r>
            <a:endParaRPr lang="fr-FR" sz="9600" dirty="0"/>
          </a:p>
        </p:txBody>
      </p:sp>
    </p:spTree>
    <p:extLst>
      <p:ext uri="{BB962C8B-B14F-4D97-AF65-F5344CB8AC3E}">
        <p14:creationId xmlns:p14="http://schemas.microsoft.com/office/powerpoint/2010/main" val="702107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3000">
        <p14:glitter pattern="hexagon"/>
        <p:sndAc>
          <p:stSnd>
            <p:snd r:embed="rId2" name="dumont_pierre_ebb_tide.wav"/>
          </p:stSnd>
        </p:sndAc>
      </p:transition>
    </mc:Choice>
    <mc:Fallback>
      <p:transition xmlns:p14="http://schemas.microsoft.com/office/powerpoint/2010/main" spd="slow" advClick="0" advTm="3000">
        <p:fade/>
        <p:sndAc>
          <p:stSnd>
            <p:snd r:embed="rId2" name="dumont_pierre_ebb_tide.wav"/>
          </p:stSnd>
        </p:sndAc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mage annimé 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2900" y="450645"/>
            <a:ext cx="3881410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Sourire,</a:t>
            </a:r>
          </a:p>
          <a:p>
            <a:r>
              <a:rPr lang="fr-F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</a:t>
            </a:r>
            <a:r>
              <a:rPr lang="fr-FR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’est prendre </a:t>
            </a:r>
          </a:p>
          <a:p>
            <a:r>
              <a:rPr lang="fr-F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l</a:t>
            </a:r>
            <a:r>
              <a:rPr lang="fr-FR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e risque de </a:t>
            </a:r>
          </a:p>
          <a:p>
            <a:r>
              <a:rPr lang="fr-F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</a:t>
            </a:r>
            <a:r>
              <a:rPr lang="fr-FR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araître ridicule</a:t>
            </a:r>
            <a:endParaRPr lang="fr-FR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1974914"/>
      </p:ext>
    </p:extLst>
  </p:cSld>
  <p:clrMapOvr>
    <a:masterClrMapping/>
  </p:clrMapOvr>
  <p:transition xmlns:p14="http://schemas.microsoft.com/office/powerpoint/2010/main" spd="slow" advClick="0" advTm="4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Enfant ballon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8" b="3048"/>
          <a:stretch>
            <a:fillRect/>
          </a:stretch>
        </p:blipFill>
        <p:spPr>
          <a:xfrm>
            <a:off x="-117778" y="0"/>
            <a:ext cx="9261777" cy="5715000"/>
          </a:xfrm>
        </p:spPr>
      </p:pic>
      <p:sp>
        <p:nvSpPr>
          <p:cNvPr id="9" name="ZoneTexte 8"/>
          <p:cNvSpPr txBox="1"/>
          <p:nvPr/>
        </p:nvSpPr>
        <p:spPr>
          <a:xfrm>
            <a:off x="245797" y="996882"/>
            <a:ext cx="8780425" cy="28623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Pleurer,</a:t>
            </a:r>
            <a:r>
              <a:rPr lang="fr-F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r>
              <a:rPr lang="fr-F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c’est</a:t>
            </a:r>
            <a:r>
              <a:rPr lang="fr-F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fr-F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prendre</a:t>
            </a:r>
            <a:r>
              <a:rPr lang="fr-F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fr-F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</a:t>
            </a:r>
            <a:r>
              <a:rPr lang="fr-F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fr-F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risque</a:t>
            </a:r>
            <a:r>
              <a:rPr lang="fr-F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fr-FR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fr-FR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  <a:r>
              <a:rPr lang="fr-F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 paraître sentimental</a:t>
            </a:r>
          </a:p>
        </p:txBody>
      </p:sp>
    </p:spTree>
    <p:extLst>
      <p:ext uri="{BB962C8B-B14F-4D97-AF65-F5344CB8AC3E}">
        <p14:creationId xmlns:p14="http://schemas.microsoft.com/office/powerpoint/2010/main" val="173815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6000">
        <p14:vortex dir="r"/>
      </p:transition>
    </mc:Choice>
    <mc:Fallback>
      <p:transition xmlns:p14="http://schemas.microsoft.com/office/powerpoint/2010/main" spd="slow" advClick="0" advTm="6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6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7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Gif belle femme.gi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67" b="29167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7" name="ZoneTexte 6"/>
          <p:cNvSpPr txBox="1"/>
          <p:nvPr/>
        </p:nvSpPr>
        <p:spPr>
          <a:xfrm>
            <a:off x="873946" y="1625054"/>
            <a:ext cx="6975187" cy="3727294"/>
          </a:xfrm>
          <a:prstGeom prst="rect">
            <a:avLst/>
          </a:prstGeom>
          <a:noFill/>
        </p:spPr>
        <p:txBody>
          <a:bodyPr wrap="none" rtlCol="0">
            <a:prstTxWarp prst="textCurveUp">
              <a:avLst/>
            </a:prstTxWarp>
            <a:spAutoFit/>
          </a:bodyPr>
          <a:lstStyle/>
          <a:p>
            <a:r>
              <a:rPr lang="fr-FR" sz="6600" dirty="0" smtClean="0"/>
              <a:t>Faire voir..</a:t>
            </a:r>
          </a:p>
          <a:p>
            <a:r>
              <a:rPr lang="fr-FR" sz="6600" dirty="0"/>
              <a:t>c</a:t>
            </a:r>
            <a:r>
              <a:rPr lang="fr-FR" sz="6600" dirty="0" smtClean="0"/>
              <a:t>es sentiments, c’est prendre le risque</a:t>
            </a:r>
          </a:p>
          <a:p>
            <a:r>
              <a:rPr lang="fr-FR" sz="6600" dirty="0"/>
              <a:t>d</a:t>
            </a:r>
            <a:r>
              <a:rPr lang="fr-FR" sz="6600" dirty="0" smtClean="0"/>
              <a:t>e montrer  son  véritable soi </a:t>
            </a:r>
            <a:endParaRPr lang="fr-FR" sz="6600" dirty="0"/>
          </a:p>
        </p:txBody>
      </p:sp>
    </p:spTree>
    <p:extLst>
      <p:ext uri="{BB962C8B-B14F-4D97-AF65-F5344CB8AC3E}">
        <p14:creationId xmlns:p14="http://schemas.microsoft.com/office/powerpoint/2010/main" val="259724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7000">
        <p14:vortex dir="r"/>
      </p:transition>
    </mc:Choice>
    <mc:Fallback xmlns="">
      <p:transition xmlns:p14="http://schemas.microsoft.com/office/powerpoint/2010/main" spd="slow" advClick="0" advTm="7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0904080742182870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50" b="18750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5" name="ZoneTexte 4"/>
          <p:cNvSpPr txBox="1"/>
          <p:nvPr/>
        </p:nvSpPr>
        <p:spPr>
          <a:xfrm>
            <a:off x="887602" y="3168172"/>
            <a:ext cx="7291985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fr-FR" sz="4400" b="1" dirty="0" smtClean="0">
                <a:ln/>
                <a:solidFill>
                  <a:schemeClr val="accent3"/>
                </a:solidFill>
              </a:rPr>
              <a:t>Tendre la main vers l’autre,</a:t>
            </a:r>
          </a:p>
          <a:p>
            <a:r>
              <a:rPr lang="fr-FR" sz="4400" b="1" dirty="0">
                <a:ln/>
                <a:solidFill>
                  <a:schemeClr val="accent3"/>
                </a:solidFill>
              </a:rPr>
              <a:t>c</a:t>
            </a:r>
            <a:r>
              <a:rPr lang="fr-FR" sz="4400" b="1" dirty="0" smtClean="0">
                <a:ln/>
                <a:solidFill>
                  <a:schemeClr val="accent3"/>
                </a:solidFill>
              </a:rPr>
              <a:t>’est prendre le risque de</a:t>
            </a:r>
          </a:p>
          <a:p>
            <a:r>
              <a:rPr lang="fr-FR" sz="4400" b="1" dirty="0">
                <a:ln/>
                <a:solidFill>
                  <a:schemeClr val="accent3"/>
                </a:solidFill>
              </a:rPr>
              <a:t>s</a:t>
            </a:r>
            <a:r>
              <a:rPr lang="fr-FR" sz="4400" b="1" dirty="0" smtClean="0">
                <a:ln/>
                <a:solidFill>
                  <a:schemeClr val="accent3"/>
                </a:solidFill>
              </a:rPr>
              <a:t>’impliquer</a:t>
            </a:r>
            <a:endParaRPr lang="fr-FR" sz="44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254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6000">
        <p14:vortex dir="r"/>
      </p:transition>
    </mc:Choice>
    <mc:Fallback>
      <p:transition xmlns:p14="http://schemas.microsoft.com/office/powerpoint/2010/main" spd="slow" advClick="0" advTm="6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4ae7f4ee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" b="312"/>
          <a:stretch/>
        </p:blipFill>
        <p:spPr>
          <a:xfrm>
            <a:off x="-109243" y="-655638"/>
            <a:ext cx="9253243" cy="68151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051467" y="901288"/>
            <a:ext cx="7635334" cy="431527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prstTxWarp prst="textDeflate">
              <a:avLst>
                <a:gd name="adj" fmla="val 0"/>
              </a:avLst>
            </a:prstTxWarp>
            <a:spAutoFit/>
          </a:bodyPr>
          <a:lstStyle/>
          <a:p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Etaler</a:t>
            </a:r>
            <a:r>
              <a:rPr lang="fr-FR" sz="3600" dirty="0" smtClean="0"/>
              <a:t> </a:t>
            </a:r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ces</a:t>
            </a:r>
            <a:r>
              <a:rPr lang="fr-FR" sz="3600" dirty="0" smtClean="0"/>
              <a:t> </a:t>
            </a:r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rêves,</a:t>
            </a:r>
            <a:endParaRPr lang="fr-FR" sz="3600" dirty="0" smtClean="0"/>
          </a:p>
          <a:p>
            <a:r>
              <a:rPr lang="fr-FR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</a:t>
            </a:r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es</a:t>
            </a:r>
            <a:r>
              <a:rPr lang="fr-FR" sz="3600" dirty="0" smtClean="0"/>
              <a:t> </a:t>
            </a:r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idées</a:t>
            </a:r>
            <a:r>
              <a:rPr lang="fr-FR" sz="3600" dirty="0" smtClean="0"/>
              <a:t> </a:t>
            </a:r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devant</a:t>
            </a:r>
            <a:r>
              <a:rPr lang="fr-FR" sz="3600" dirty="0" smtClean="0"/>
              <a:t> </a:t>
            </a:r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la</a:t>
            </a:r>
            <a:r>
              <a:rPr lang="fr-FR" sz="3600" dirty="0" smtClean="0"/>
              <a:t> </a:t>
            </a:r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foule</a:t>
            </a:r>
            <a:endParaRPr lang="fr-FR" sz="3600" dirty="0" smtClean="0"/>
          </a:p>
          <a:p>
            <a:r>
              <a:rPr lang="fr-FR" sz="3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</a:t>
            </a:r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’est</a:t>
            </a:r>
            <a:r>
              <a:rPr lang="fr-FR" sz="3600" dirty="0" smtClean="0"/>
              <a:t> </a:t>
            </a:r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risquer</a:t>
            </a:r>
            <a:r>
              <a:rPr lang="fr-FR" sz="3600" dirty="0" smtClean="0"/>
              <a:t>  </a:t>
            </a:r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de</a:t>
            </a:r>
            <a:r>
              <a:rPr lang="fr-FR" sz="3600" dirty="0" smtClean="0"/>
              <a:t> </a:t>
            </a:r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les</a:t>
            </a:r>
            <a:r>
              <a:rPr lang="fr-FR" sz="3600" dirty="0" smtClean="0"/>
              <a:t> </a:t>
            </a:r>
          </a:p>
          <a:p>
            <a:r>
              <a:rPr lang="fr-FR" sz="3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perdre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80795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4000">
        <p14:vortex dir="r"/>
      </p:transition>
    </mc:Choice>
    <mc:Fallback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1dqb1eo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84473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6000" y="239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0" dirty="0" smtClean="0">
                <a:solidFill>
                  <a:prstClr val="black"/>
                </a:solidFill>
                <a:latin typeface="Times-Roman"/>
              </a:rPr>
              <a:t>	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835373" y="-317269"/>
            <a:ext cx="6630978" cy="51706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TopUp"/>
              <a:lightRig rig="contrasting" dir="t">
                <a:rot lat="0" lon="0" rev="4500000"/>
              </a:lightRig>
            </a:scene3d>
            <a:sp3d extrusionH="57150" contourW="6350" prstMaterial="metal">
              <a:bevelT w="127000" h="31750" prst="softRound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sz="6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Aimer,</a:t>
            </a:r>
          </a:p>
          <a:p>
            <a:r>
              <a:rPr lang="fr-FR" sz="6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c’est risquer </a:t>
            </a:r>
          </a:p>
          <a:p>
            <a:r>
              <a:rPr lang="fr-FR" sz="6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De ne pas  être</a:t>
            </a:r>
          </a:p>
          <a:p>
            <a:r>
              <a:rPr lang="fr-FR" sz="6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Aimé en retour</a:t>
            </a:r>
            <a:endParaRPr lang="fr-FR" sz="6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383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14:vortex dir="r"/>
      </p:transition>
    </mc:Choice>
    <mc:Fallback xmlns="">
      <p:transition xmlns:p14="http://schemas.microsoft.com/office/powerpoint/2010/main" spd="slow" advClick="0" advTm="6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2gj00joq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68" b="8368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5" name="Rectangle 4"/>
          <p:cNvSpPr/>
          <p:nvPr/>
        </p:nvSpPr>
        <p:spPr>
          <a:xfrm>
            <a:off x="98779" y="2395835"/>
            <a:ext cx="1212046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Left"/>
              <a:lightRig rig="threePt" dir="t"/>
            </a:scene3d>
          </a:bodyPr>
          <a:lstStyle/>
          <a:p>
            <a:r>
              <a:rPr lang="fr-FR" sz="5400" b="1" dirty="0"/>
              <a:t>VIVRE ...</a:t>
            </a:r>
            <a:endParaRPr lang="fr-FR" sz="5400" dirty="0"/>
          </a:p>
          <a:p>
            <a:r>
              <a:rPr lang="fr-FR" sz="5400" b="1" dirty="0" smtClean="0"/>
              <a:t>c'est </a:t>
            </a:r>
            <a:r>
              <a:rPr lang="fr-FR" sz="5400" b="1" dirty="0"/>
              <a:t>risquer de mourir.</a:t>
            </a:r>
            <a:r>
              <a:rPr lang="fr-FR" sz="5400" dirty="0"/>
              <a:t>	</a:t>
            </a:r>
          </a:p>
          <a:p>
            <a:pPr algn="ctr"/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797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">
        <p14:vortex dir="r"/>
      </p:transition>
    </mc:Choice>
    <mc:Fallback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vous-voulez-de-jolies-mains-pour-les-fetes-et-vous-habi.7739021-6346790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5" name="ZoneTexte 4"/>
          <p:cNvSpPr txBox="1"/>
          <p:nvPr/>
        </p:nvSpPr>
        <p:spPr>
          <a:xfrm>
            <a:off x="0" y="1556774"/>
            <a:ext cx="12122455" cy="389337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Left"/>
              <a:lightRig rig="threePt" dir="t"/>
            </a:scene3d>
          </a:bodyPr>
          <a:lstStyle/>
          <a:p>
            <a:r>
              <a:rPr lang="fr-FR" sz="6600" b="1" dirty="0"/>
              <a:t>ESPÉRER ...</a:t>
            </a:r>
            <a:endParaRPr lang="fr-FR" sz="6600" dirty="0"/>
          </a:p>
          <a:p>
            <a:r>
              <a:rPr lang="fr-FR" sz="6600" b="1" dirty="0"/>
              <a:t>C'est risquer le désespoir.</a:t>
            </a:r>
            <a:r>
              <a:rPr lang="fr-FR" sz="6600" dirty="0"/>
              <a:t>	</a:t>
            </a:r>
          </a:p>
          <a:p>
            <a:endParaRPr lang="fr-FR" sz="11500" dirty="0"/>
          </a:p>
        </p:txBody>
      </p:sp>
    </p:spTree>
    <p:extLst>
      <p:ext uri="{BB962C8B-B14F-4D97-AF65-F5344CB8AC3E}">
        <p14:creationId xmlns:p14="http://schemas.microsoft.com/office/powerpoint/2010/main" val="388581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geranium-johnson-bleue-img-632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0" b="8700"/>
          <a:stretch>
            <a:fillRect/>
          </a:stretch>
        </p:blipFill>
        <p:spPr>
          <a:xfrm>
            <a:off x="0" y="0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285625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:dissolve/>
      </p:transition>
    </mc:Choice>
    <mc:Fallback xmlns="">
      <p:transition xmlns:p14="http://schemas.microsoft.com/office/powerpoint/2010/main" spd="slow" advClick="0" advTm="3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imagine-your-dream-vip-blog-com-279405LAchrNATUREchrAchrDESchrDROITS.chrPARchrVALchr200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27" b="7127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5" name="ZoneTexte 4"/>
          <p:cNvSpPr txBox="1"/>
          <p:nvPr/>
        </p:nvSpPr>
        <p:spPr>
          <a:xfrm>
            <a:off x="600838" y="95591"/>
            <a:ext cx="7483161" cy="5448710"/>
          </a:xfrm>
          <a:prstGeom prst="rect">
            <a:avLst/>
          </a:prstGeom>
          <a:noFill/>
          <a:scene3d>
            <a:camera prst="perspectiveRelaxedModerately"/>
            <a:lightRig rig="threePt" dir="t"/>
          </a:scene3d>
        </p:spPr>
        <p:txBody>
          <a:bodyPr wrap="square" rtlCol="0">
            <a:prstTxWarp prst="textPlain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fr-FR" sz="6600" dirty="0" smtClean="0"/>
              <a:t>La personne qui ne risque </a:t>
            </a:r>
            <a:r>
              <a:rPr lang="fr-FR" sz="6000" dirty="0" smtClean="0"/>
              <a:t>riens</a:t>
            </a:r>
            <a:r>
              <a:rPr lang="fr-FR" sz="6600" dirty="0" smtClean="0"/>
              <a:t>,</a:t>
            </a:r>
          </a:p>
          <a:p>
            <a:r>
              <a:rPr lang="fr-FR" sz="6600" dirty="0"/>
              <a:t>n</a:t>
            </a:r>
            <a:r>
              <a:rPr lang="fr-FR" sz="6600" dirty="0" smtClean="0"/>
              <a:t>e fait rien, n’as rien, n’est rien</a:t>
            </a:r>
            <a:endParaRPr lang="fr-FR" sz="6600" dirty="0"/>
          </a:p>
        </p:txBody>
      </p:sp>
    </p:spTree>
    <p:extLst>
      <p:ext uri="{BB962C8B-B14F-4D97-AF65-F5344CB8AC3E}">
        <p14:creationId xmlns:p14="http://schemas.microsoft.com/office/powerpoint/2010/main" val="2719833727"/>
      </p:ext>
    </p:extLst>
  </p:cSld>
  <p:clrMapOvr>
    <a:masterClrMapping/>
  </p:clrMapOvr>
  <p:transition xmlns:p14="http://schemas.microsoft.com/office/powerpoint/2010/main" spd="slow" advClick="0" advTm="4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Nuit annimée.gi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-457200" y="0"/>
            <a:ext cx="96012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ZoneTexte 4"/>
          <p:cNvSpPr txBox="1"/>
          <p:nvPr/>
        </p:nvSpPr>
        <p:spPr>
          <a:xfrm>
            <a:off x="259453" y="546237"/>
            <a:ext cx="8108436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fr-FR" sz="4000" b="1" dirty="0"/>
              <a:t>Quelqu'un peut éviter la souffrance, le chagrin, mais ne peut alors apprendre à ressentir, à changer, à grandir, à aimer, à vivre.</a:t>
            </a:r>
            <a:r>
              <a:rPr lang="fr-FR" sz="4000" dirty="0"/>
              <a:t>	</a:t>
            </a:r>
          </a:p>
          <a:p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203183284"/>
      </p:ext>
    </p:extLst>
  </p:cSld>
  <p:clrMapOvr>
    <a:masterClrMapping/>
  </p:clrMapOvr>
  <p:transition xmlns:p14="http://schemas.microsoft.com/office/powerpoint/2010/main" spd="slow" advClick="0" advTm="10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409663" y="1816237"/>
            <a:ext cx="8375924" cy="3693319"/>
          </a:xfrm>
          <a:prstGeom prst="rect">
            <a:avLst/>
          </a:prstGeom>
          <a:noFill/>
        </p:spPr>
        <p:txBody>
          <a:bodyPr wrap="square" rtlCol="0">
            <a:prstTxWarp prst="textFadeUp">
              <a:avLst/>
            </a:prstTxWarp>
            <a:spAutoFit/>
          </a:bodyPr>
          <a:lstStyle/>
          <a:p>
            <a:r>
              <a:rPr lang="fr-FR" sz="5400" b="1" dirty="0"/>
              <a:t> </a:t>
            </a:r>
            <a:r>
              <a:rPr lang="fr-FR" sz="7200" b="1" dirty="0"/>
              <a:t>ESSAYER</a:t>
            </a:r>
            <a:r>
              <a:rPr lang="fr-FR" sz="5400" b="1" dirty="0"/>
              <a:t> ...</a:t>
            </a:r>
            <a:endParaRPr lang="fr-FR" sz="5400" dirty="0"/>
          </a:p>
          <a:p>
            <a:r>
              <a:rPr lang="fr-FR" sz="5400" b="1" dirty="0"/>
              <a:t>C'est risquer l'échec.</a:t>
            </a:r>
            <a:endParaRPr lang="fr-FR" sz="5400" dirty="0"/>
          </a:p>
          <a:p>
            <a:r>
              <a:rPr lang="fr-FR" sz="5400" dirty="0"/>
              <a:t> 	</a:t>
            </a:r>
          </a:p>
        </p:txBody>
      </p:sp>
      <p:pic>
        <p:nvPicPr>
          <p:cNvPr id="2" name="Image 1" descr="Papillon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1324" y="0"/>
            <a:ext cx="3924263" cy="3468602"/>
          </a:xfrm>
          <a:prstGeom prst="rect">
            <a:avLst/>
          </a:prstGeom>
        </p:spPr>
      </p:pic>
      <p:pic>
        <p:nvPicPr>
          <p:cNvPr id="6" name="Image 5" descr="Papillon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66681">
            <a:off x="832981" y="355055"/>
            <a:ext cx="2512593" cy="2143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51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3000">
        <p14:glitter pattern="hexagon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lican_aux_Galapagos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803763"/>
          </a:xfrm>
          <a:prstGeom prst="rect">
            <a:avLst/>
          </a:prstGeom>
        </p:spPr>
      </p:pic>
      <p:pic>
        <p:nvPicPr>
          <p:cNvPr id="3" name="Image 2" descr="Gif aigl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97775">
            <a:off x="6625204" y="850900"/>
            <a:ext cx="120650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50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280_sunflow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0" y="792043"/>
            <a:ext cx="7916333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Enchaîné par les certitudes, l'individu est un esclave qui a renoncé à la liberté. </a:t>
            </a:r>
          </a:p>
        </p:txBody>
      </p:sp>
    </p:spTree>
    <p:extLst>
      <p:ext uri="{BB962C8B-B14F-4D97-AF65-F5344CB8AC3E}">
        <p14:creationId xmlns:p14="http://schemas.microsoft.com/office/powerpoint/2010/main" val="226511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Fond d'écran mac bleu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r="5000"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6" name="Image 5" descr="Papillon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0528">
            <a:off x="3421974" y="1879600"/>
            <a:ext cx="2959100" cy="2997200"/>
          </a:xfrm>
          <a:prstGeom prst="rect">
            <a:avLst/>
          </a:prstGeom>
        </p:spPr>
      </p:pic>
      <p:pic>
        <p:nvPicPr>
          <p:cNvPr id="12" name="Image 11" descr="Gif aigle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079" y="514615"/>
            <a:ext cx="1206500" cy="1333500"/>
          </a:xfrm>
          <a:prstGeom prst="rect">
            <a:avLst/>
          </a:prstGeom>
        </p:spPr>
      </p:pic>
      <p:pic>
        <p:nvPicPr>
          <p:cNvPr id="13" name="Image 12" descr="Gif aigle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22156">
            <a:off x="7185253" y="1487569"/>
            <a:ext cx="1206500" cy="1333500"/>
          </a:xfrm>
          <a:prstGeom prst="rect">
            <a:avLst/>
          </a:prstGeom>
        </p:spPr>
      </p:pic>
      <p:pic>
        <p:nvPicPr>
          <p:cNvPr id="4" name="Image 3" descr="Gif papillon 4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02805">
            <a:off x="1371975" y="2365674"/>
            <a:ext cx="952500" cy="889000"/>
          </a:xfrm>
          <a:prstGeom prst="rect">
            <a:avLst/>
          </a:prstGeom>
        </p:spPr>
      </p:pic>
      <p:pic>
        <p:nvPicPr>
          <p:cNvPr id="7" name="Image 6" descr="canards-05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542" y="1024194"/>
            <a:ext cx="2131640" cy="1584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460992"/>
      </p:ext>
    </p:extLst>
  </p:cSld>
  <p:clrMapOvr>
    <a:masterClrMapping/>
  </p:clrMapOvr>
  <p:transition xmlns:p14="http://schemas.microsoft.com/office/powerpoint/2010/main" spd="slow" advClick="0" advTm="4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Ballon_dans_la_brume_1024x76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3" b="8333"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5" name="Image 4" descr="Gif aigl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339" y="491614"/>
            <a:ext cx="3557562" cy="2813118"/>
          </a:xfrm>
          <a:prstGeom prst="rect">
            <a:avLst/>
          </a:prstGeom>
        </p:spPr>
      </p:pic>
      <p:pic>
        <p:nvPicPr>
          <p:cNvPr id="6" name="Image 5" descr="Gif aigl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481" y="514615"/>
            <a:ext cx="1206500" cy="1333500"/>
          </a:xfrm>
          <a:prstGeom prst="rect">
            <a:avLst/>
          </a:prstGeom>
        </p:spPr>
      </p:pic>
      <p:pic>
        <p:nvPicPr>
          <p:cNvPr id="8" name="Image 7" descr="Gif aigl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090" y="310802"/>
            <a:ext cx="1206500" cy="13335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 rot="784553">
            <a:off x="16452" y="2667490"/>
            <a:ext cx="76634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/>
              <a:t>En voulant le superflu, on perd le nécessaire.</a:t>
            </a:r>
            <a:endParaRPr lang="fr-FR" sz="4800" dirty="0"/>
          </a:p>
        </p:txBody>
      </p:sp>
    </p:spTree>
    <p:extLst>
      <p:ext uri="{BB962C8B-B14F-4D97-AF65-F5344CB8AC3E}">
        <p14:creationId xmlns:p14="http://schemas.microsoft.com/office/powerpoint/2010/main" val="2639723030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llpaper_Papillon_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 2" descr="Gif papillon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1230944"/>
            <a:ext cx="762000" cy="685800"/>
          </a:xfrm>
          <a:prstGeom prst="rect">
            <a:avLst/>
          </a:prstGeom>
        </p:spPr>
      </p:pic>
      <p:pic>
        <p:nvPicPr>
          <p:cNvPr id="4" name="Image 3" descr="Gif papillon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3740">
            <a:off x="7495609" y="3566105"/>
            <a:ext cx="762000" cy="685800"/>
          </a:xfrm>
          <a:prstGeom prst="rect">
            <a:avLst/>
          </a:prstGeom>
        </p:spPr>
      </p:pic>
      <p:pic>
        <p:nvPicPr>
          <p:cNvPr id="9" name="Image 8" descr="Gif papillon 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1754">
            <a:off x="4089400" y="2413000"/>
            <a:ext cx="952500" cy="889000"/>
          </a:xfrm>
          <a:prstGeom prst="rect">
            <a:avLst/>
          </a:prstGeom>
        </p:spPr>
      </p:pic>
      <p:pic>
        <p:nvPicPr>
          <p:cNvPr id="11" name="Image 10" descr="Gif papillon 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8169">
            <a:off x="855516" y="777462"/>
            <a:ext cx="1395669" cy="128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06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4000">
        <p14:glitter pattern="hexagon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45797" y="1201720"/>
            <a:ext cx="8671182" cy="424731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fr-FR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Mais les risques doivent </a:t>
            </a:r>
          </a:p>
          <a:p>
            <a:r>
              <a:rPr lang="fr-FR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être courus, car le plus grand risque dans la vie</a:t>
            </a:r>
          </a:p>
          <a:p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c</a:t>
            </a:r>
            <a:r>
              <a:rPr lang="fr-FR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’est de ne riens risquer.</a:t>
            </a:r>
          </a:p>
          <a:p>
            <a:endParaRPr lang="fr-FR" sz="54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697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xmlns:p14="http://schemas.microsoft.com/office/powerpoint/2010/main" spd="slow" advClick="0" advTm="4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Main.gif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2" b="3252"/>
          <a:stretch>
            <a:fillRect/>
          </a:stretch>
        </p:blipFill>
        <p:spPr>
          <a:xfrm>
            <a:off x="0" y="0"/>
            <a:ext cx="9144000" cy="6411913"/>
          </a:xfrm>
        </p:spPr>
      </p:pic>
      <p:pic>
        <p:nvPicPr>
          <p:cNvPr id="10" name="Image 9" descr="oiseau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1" y="0"/>
            <a:ext cx="8382000" cy="5715000"/>
          </a:xfrm>
          <a:prstGeom prst="rect">
            <a:avLst/>
          </a:prstGeom>
        </p:spPr>
      </p:pic>
      <p:pic>
        <p:nvPicPr>
          <p:cNvPr id="11" name="Image 10" descr="oiseau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56" y="2864556"/>
            <a:ext cx="3519310" cy="3048000"/>
          </a:xfrm>
          <a:prstGeom prst="rect">
            <a:avLst/>
          </a:prstGeom>
        </p:spPr>
      </p:pic>
      <p:pic>
        <p:nvPicPr>
          <p:cNvPr id="12" name="Image 11" descr="oiseau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56" y="352777"/>
            <a:ext cx="2991555" cy="278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161154"/>
      </p:ext>
    </p:extLst>
  </p:cSld>
  <p:clrMapOvr>
    <a:masterClrMapping/>
  </p:clrMapOvr>
  <p:transition xmlns:p14="http://schemas.microsoft.com/office/powerpoint/2010/main" spd="slow" advClick="0" advTm="5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imagine-your-dream-vip-blog-com-34517LchrchrautrechrmondechrparchrValchr200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" b="830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7" name="ZoneTexte 6"/>
          <p:cNvSpPr txBox="1"/>
          <p:nvPr/>
        </p:nvSpPr>
        <p:spPr>
          <a:xfrm>
            <a:off x="163865" y="614516"/>
            <a:ext cx="8980135" cy="32316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fr-FR" sz="6600" b="1" dirty="0"/>
              <a:t>Seul</a:t>
            </a:r>
            <a:r>
              <a:rPr lang="fr-FR" sz="4400" b="1" dirty="0"/>
              <a:t> </a:t>
            </a:r>
            <a:r>
              <a:rPr lang="fr-FR" sz="7200" b="1" dirty="0"/>
              <a:t>l'individu</a:t>
            </a:r>
            <a:r>
              <a:rPr lang="fr-FR" sz="4400" b="1" dirty="0"/>
              <a:t> </a:t>
            </a:r>
            <a:r>
              <a:rPr lang="fr-FR" sz="6600" b="1" dirty="0"/>
              <a:t>qui</a:t>
            </a:r>
            <a:r>
              <a:rPr lang="fr-FR" sz="4400" b="1" dirty="0"/>
              <a:t> </a:t>
            </a:r>
            <a:r>
              <a:rPr lang="fr-FR" sz="6600" b="1" dirty="0" smtClean="0"/>
              <a:t>risque</a:t>
            </a:r>
            <a:r>
              <a:rPr lang="fr-FR" sz="4400" b="1" dirty="0"/>
              <a:t>" </a:t>
            </a:r>
            <a:r>
              <a:rPr lang="fr-FR" sz="6600" b="1" dirty="0"/>
              <a:t>est</a:t>
            </a:r>
            <a:r>
              <a:rPr lang="fr-FR" sz="4400" b="1" dirty="0"/>
              <a:t> </a:t>
            </a:r>
            <a:r>
              <a:rPr lang="fr-FR" sz="6600" b="1" dirty="0"/>
              <a:t>vraiment</a:t>
            </a:r>
            <a:r>
              <a:rPr lang="fr-FR" sz="4400" b="1" dirty="0"/>
              <a:t> </a:t>
            </a:r>
            <a:r>
              <a:rPr lang="fr-FR" sz="6600" b="1" dirty="0"/>
              <a:t>LIBRE</a:t>
            </a:r>
            <a:r>
              <a:rPr lang="fr-FR" sz="4400" b="1" dirty="0"/>
              <a:t>.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194173740"/>
      </p:ext>
    </p:extLst>
  </p:cSld>
  <p:clrMapOvr>
    <a:masterClrMapping/>
  </p:clrMapOvr>
  <p:transition xmlns:p14="http://schemas.microsoft.com/office/powerpoint/2010/main" spd="slow" advClick="0" advTm="4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1280_Crab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r="5000"/>
          <a:stretch>
            <a:fillRect/>
          </a:stretch>
        </p:blipFill>
        <p:spPr>
          <a:xfrm>
            <a:off x="0" y="0"/>
            <a:ext cx="9144000" cy="5715000"/>
          </a:xfrm>
        </p:spPr>
      </p:pic>
      <p:pic>
        <p:nvPicPr>
          <p:cNvPr id="5" name="Image 4" descr="crabes-0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008" y="3581400"/>
            <a:ext cx="1587500" cy="1460500"/>
          </a:xfrm>
          <a:prstGeom prst="rect">
            <a:avLst/>
          </a:prstGeom>
        </p:spPr>
      </p:pic>
      <p:pic>
        <p:nvPicPr>
          <p:cNvPr id="6" name="Image 5" descr="crabes-03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53" y="3431868"/>
            <a:ext cx="1587500" cy="146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706422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887602" y="914946"/>
            <a:ext cx="7756270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Réalisation</a:t>
            </a:r>
            <a:r>
              <a:rPr lang="fr-FR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: Daniela </a:t>
            </a:r>
            <a:r>
              <a:rPr lang="fr-FR" sz="40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Dubler</a:t>
            </a:r>
            <a:endParaRPr lang="fr-FR" sz="40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fr-FR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Images et texte du net.</a:t>
            </a:r>
          </a:p>
          <a:p>
            <a:r>
              <a:rPr lang="fr-FR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Musique:</a:t>
            </a:r>
            <a:endParaRPr lang="fr-FR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" name="Image 1" descr="Gif fleur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1154">
            <a:off x="6372947" y="1706544"/>
            <a:ext cx="2748422" cy="3392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016193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6" dur="1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7" dur="10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8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214</Words>
  <Application>Microsoft Macintosh PowerPoint</Application>
  <PresentationFormat>Présentation à l'écran (16:10)</PresentationFormat>
  <Paragraphs>43</Paragraphs>
  <Slides>23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Oser le risque</dc:title>
  <dc:creator>Dan DD</dc:creator>
  <cp:lastModifiedBy>Dan DD</cp:lastModifiedBy>
  <cp:revision>54</cp:revision>
  <dcterms:created xsi:type="dcterms:W3CDTF">2012-03-12T13:12:25Z</dcterms:created>
  <dcterms:modified xsi:type="dcterms:W3CDTF">2012-03-14T15:15:16Z</dcterms:modified>
</cp:coreProperties>
</file>