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60" r:id="rId3"/>
    <p:sldId id="261" r:id="rId4"/>
    <p:sldId id="262" r:id="rId5"/>
    <p:sldId id="256" r:id="rId6"/>
    <p:sldId id="257" r:id="rId7"/>
    <p:sldId id="258" r:id="rId8"/>
    <p:sldId id="259" r:id="rId9"/>
    <p:sldId id="263" r:id="rId10"/>
    <p:sldId id="264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22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FFB94-41FD-4C9A-B8F2-7A8FD97C19AF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DFE3D-F07B-4045-9BE6-FF82E521124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4DFE3D-F07B-4045-9BE6-FF82E521124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2CEDC5B-C3C6-463D-8079-8DDC1AD2FE44}" type="datetimeFigureOut">
              <a:rPr lang="ru-RU" smtClean="0"/>
              <a:t>14.03.2012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8AFCA30-DF51-4A9B-BA3A-C0A12355F95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38003" y="2110085"/>
            <a:ext cx="4867999" cy="923330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Жак </a:t>
            </a:r>
            <a:r>
              <a:rPr lang="ru-RU" sz="5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Мафуала</a:t>
            </a:r>
            <a:endParaRPr lang="ru-RU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x_6b8ba5c9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2843808" y="139500"/>
            <a:ext cx="3266702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x_74ed3bcf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2555777" y="139500"/>
            <a:ext cx="3858436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x_5707ed6e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2987824" y="103500"/>
            <a:ext cx="3119246" cy="493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hoca_thumb_l_DSC003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1" y="123478"/>
            <a:ext cx="3253800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hoca_thumb_l_DSC00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0" y="123478"/>
            <a:ext cx="3253800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hoca_thumb_l_DSC004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39" y="123478"/>
            <a:ext cx="3090600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hoca_thumb_l_DSC00491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059831" y="123478"/>
            <a:ext cx="3253800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x_ec5783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9412" y="119062"/>
            <a:ext cx="3323114" cy="493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x_fe35256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03500"/>
            <a:ext cx="3290722" cy="493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</Words>
  <Application>Microsoft Office PowerPoint</Application>
  <PresentationFormat>Экран (16:9)</PresentationFormat>
  <Paragraphs>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Papy Munzuku</dc:creator>
  <cp:lastModifiedBy>Papy Munzuku</cp:lastModifiedBy>
  <cp:revision>1</cp:revision>
  <dcterms:created xsi:type="dcterms:W3CDTF">2012-03-14T03:28:11Z</dcterms:created>
  <dcterms:modified xsi:type="dcterms:W3CDTF">2012-03-14T04:42:33Z</dcterms:modified>
</cp:coreProperties>
</file>