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A043-A4AB-4A9C-ABDF-91DD6CFC8521}" type="datetimeFigureOut">
              <a:rPr lang="fr-FR" smtClean="0"/>
              <a:t>11/03/2012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1DDC-FB85-4EA1-8984-C3A48FE156C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fleurb1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anni 24 fe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aphnee30(ParDamYsa)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ac6d17fd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1680" y="404664"/>
            <a:ext cx="5400600" cy="6068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wipe dir="u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Affichage à l'écran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Noga</dc:creator>
  <cp:lastModifiedBy>Noga</cp:lastModifiedBy>
  <cp:revision>1</cp:revision>
  <dcterms:created xsi:type="dcterms:W3CDTF">2012-03-11T09:27:44Z</dcterms:created>
  <dcterms:modified xsi:type="dcterms:W3CDTF">2012-03-11T09:35:35Z</dcterms:modified>
</cp:coreProperties>
</file>