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22" d="100"/>
          <a:sy n="22" d="100"/>
        </p:scale>
        <p:origin x="-1224" y="-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0A043-A4AB-4A9C-ABDF-91DD6CFC8521}" type="datetimeFigureOut">
              <a:rPr lang="fr-FR" smtClean="0"/>
              <a:pPr/>
              <a:t>11/03/2012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C1DDC-FB85-4EA1-8984-C3A48FE156C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0A043-A4AB-4A9C-ABDF-91DD6CFC8521}" type="datetimeFigureOut">
              <a:rPr lang="fr-FR" smtClean="0"/>
              <a:pPr/>
              <a:t>11/03/2012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C1DDC-FB85-4EA1-8984-C3A48FE156C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0A043-A4AB-4A9C-ABDF-91DD6CFC8521}" type="datetimeFigureOut">
              <a:rPr lang="fr-FR" smtClean="0"/>
              <a:pPr/>
              <a:t>11/03/2012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C1DDC-FB85-4EA1-8984-C3A48FE156C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0A043-A4AB-4A9C-ABDF-91DD6CFC8521}" type="datetimeFigureOut">
              <a:rPr lang="fr-FR" smtClean="0"/>
              <a:pPr/>
              <a:t>11/03/2012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C1DDC-FB85-4EA1-8984-C3A48FE156C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0A043-A4AB-4A9C-ABDF-91DD6CFC8521}" type="datetimeFigureOut">
              <a:rPr lang="fr-FR" smtClean="0"/>
              <a:pPr/>
              <a:t>11/03/2012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C1DDC-FB85-4EA1-8984-C3A48FE156C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0A043-A4AB-4A9C-ABDF-91DD6CFC8521}" type="datetimeFigureOut">
              <a:rPr lang="fr-FR" smtClean="0"/>
              <a:pPr/>
              <a:t>11/03/2012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C1DDC-FB85-4EA1-8984-C3A48FE156C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0A043-A4AB-4A9C-ABDF-91DD6CFC8521}" type="datetimeFigureOut">
              <a:rPr lang="fr-FR" smtClean="0"/>
              <a:pPr/>
              <a:t>11/03/2012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C1DDC-FB85-4EA1-8984-C3A48FE156C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0A043-A4AB-4A9C-ABDF-91DD6CFC8521}" type="datetimeFigureOut">
              <a:rPr lang="fr-FR" smtClean="0"/>
              <a:pPr/>
              <a:t>11/03/2012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C1DDC-FB85-4EA1-8984-C3A48FE156C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0A043-A4AB-4A9C-ABDF-91DD6CFC8521}" type="datetimeFigureOut">
              <a:rPr lang="fr-FR" smtClean="0"/>
              <a:pPr/>
              <a:t>11/03/2012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C1DDC-FB85-4EA1-8984-C3A48FE156C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0A043-A4AB-4A9C-ABDF-91DD6CFC8521}" type="datetimeFigureOut">
              <a:rPr lang="fr-FR" smtClean="0"/>
              <a:pPr/>
              <a:t>11/03/2012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C1DDC-FB85-4EA1-8984-C3A48FE156C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0A043-A4AB-4A9C-ABDF-91DD6CFC8521}" type="datetimeFigureOut">
              <a:rPr lang="fr-FR" smtClean="0"/>
              <a:pPr/>
              <a:t>11/03/2012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C1DDC-FB85-4EA1-8984-C3A48FE156C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B0A043-A4AB-4A9C-ABDF-91DD6CFC8521}" type="datetimeFigureOut">
              <a:rPr lang="fr-FR" smtClean="0"/>
              <a:pPr/>
              <a:t>11/03/2012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2C1DDC-FB85-4EA1-8984-C3A48FE156C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 descr="fleurb10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anni 24 fev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daphnee30(ParDamYsa)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ac6d17fd.gif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691680" y="404664"/>
            <a:ext cx="5400600" cy="606809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spd="med">
    <p:wipe dir="u"/>
    <p:sndAc>
      <p:stSnd>
        <p:snd r:embed="rId2" name="applause.wav"/>
      </p:stSnd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0</Words>
  <Application>Microsoft Office PowerPoint</Application>
  <PresentationFormat>Affichage à l'écran (4:3)</PresentationFormat>
  <Paragraphs>0</Paragraphs>
  <Slides>4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</vt:i4>
      </vt:variant>
    </vt:vector>
  </HeadingPairs>
  <TitlesOfParts>
    <vt:vector size="5" baseType="lpstr">
      <vt:lpstr>Thème Office</vt:lpstr>
      <vt:lpstr>Diapositive 1</vt:lpstr>
      <vt:lpstr>Diapositive 2</vt:lpstr>
      <vt:lpstr>Diapositive 3</vt:lpstr>
      <vt:lpstr>Diapositive 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Noga</dc:creator>
  <cp:lastModifiedBy>Noga</cp:lastModifiedBy>
  <cp:revision>1</cp:revision>
  <dcterms:created xsi:type="dcterms:W3CDTF">2012-03-11T09:27:44Z</dcterms:created>
  <dcterms:modified xsi:type="dcterms:W3CDTF">2012-03-11T14:19:51Z</dcterms:modified>
</cp:coreProperties>
</file>