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68" r:id="rId2"/>
    <p:sldMasterId id="2147483792" r:id="rId3"/>
    <p:sldMasterId id="2147483936" r:id="rId4"/>
    <p:sldMasterId id="2147483984" r:id="rId5"/>
    <p:sldMasterId id="2147483996" r:id="rId6"/>
    <p:sldMasterId id="2147484008" r:id="rId7"/>
  </p:sldMasterIdLst>
  <p:handoutMasterIdLst>
    <p:handoutMasterId r:id="rId17"/>
  </p:handoutMasterIdLst>
  <p:sldIdLst>
    <p:sldId id="257" r:id="rId8"/>
    <p:sldId id="262" r:id="rId9"/>
    <p:sldId id="258" r:id="rId10"/>
    <p:sldId id="263" r:id="rId11"/>
    <p:sldId id="259" r:id="rId12"/>
    <p:sldId id="260" r:id="rId13"/>
    <p:sldId id="264" r:id="rId14"/>
    <p:sldId id="261" r:id="rId15"/>
    <p:sldId id="265" r:id="rId1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029EB"/>
    <a:srgbClr val="006600"/>
    <a:srgbClr val="FF7D7D"/>
    <a:srgbClr val="B6B787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76" autoAdjust="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0" d="100"/>
          <a:sy n="70" d="100"/>
        </p:scale>
        <p:origin x="-329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817DB7-97F8-4D51-9C9C-D9488DB153C3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fr-CH"/>
        </a:p>
      </dgm:t>
    </dgm:pt>
    <dgm:pt modelId="{B2FCF79A-7B4D-473B-A198-D3F95E66705F}">
      <dgm:prSet phldrT="[Texte]" phldr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fr-CH" dirty="0"/>
        </a:p>
      </dgm:t>
    </dgm:pt>
    <dgm:pt modelId="{2E4C2A71-010A-454D-81BD-5A0911F6BDD7}" type="parTrans" cxnId="{5B3E1EF3-1ABC-4BCA-8936-BED9EFECDF01}">
      <dgm:prSet/>
      <dgm:spPr/>
      <dgm:t>
        <a:bodyPr/>
        <a:lstStyle/>
        <a:p>
          <a:endParaRPr lang="fr-CH"/>
        </a:p>
      </dgm:t>
    </dgm:pt>
    <dgm:pt modelId="{4BF3053A-634A-444A-8BED-42AC50FF0663}" type="sibTrans" cxnId="{5B3E1EF3-1ABC-4BCA-8936-BED9EFECDF01}">
      <dgm:prSet/>
      <dgm:spPr/>
      <dgm:t>
        <a:bodyPr/>
        <a:lstStyle/>
        <a:p>
          <a:endParaRPr lang="fr-CH"/>
        </a:p>
      </dgm:t>
    </dgm:pt>
    <dgm:pt modelId="{F9017D9E-1F79-4BF8-A562-79D7481C1782}">
      <dgm:prSet phldrT="[Texte]" phldr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fr-CH" dirty="0"/>
        </a:p>
      </dgm:t>
    </dgm:pt>
    <dgm:pt modelId="{E6F9FBBD-C5FD-477C-ADE8-CCE91C949D53}" type="parTrans" cxnId="{0E48E952-7B5E-484D-BD51-96D545C888CC}">
      <dgm:prSet/>
      <dgm:spPr/>
      <dgm:t>
        <a:bodyPr/>
        <a:lstStyle/>
        <a:p>
          <a:endParaRPr lang="fr-CH"/>
        </a:p>
      </dgm:t>
    </dgm:pt>
    <dgm:pt modelId="{16233D72-6D19-4B56-A390-0DF653526715}" type="sibTrans" cxnId="{0E48E952-7B5E-484D-BD51-96D545C888CC}">
      <dgm:prSet/>
      <dgm:spPr/>
      <dgm:t>
        <a:bodyPr/>
        <a:lstStyle/>
        <a:p>
          <a:endParaRPr lang="fr-CH"/>
        </a:p>
      </dgm:t>
    </dgm:pt>
    <dgm:pt modelId="{C5C50C8C-B584-4301-AE7A-463B15ADD94F}">
      <dgm:prSet phldrT="[Texte]" phldr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fr-CH" dirty="0"/>
        </a:p>
      </dgm:t>
    </dgm:pt>
    <dgm:pt modelId="{18301741-966B-468B-872A-B4348507B97E}" type="parTrans" cxnId="{D74CBF52-B8FB-4F81-85DF-CC2A658EEF05}">
      <dgm:prSet/>
      <dgm:spPr/>
      <dgm:t>
        <a:bodyPr/>
        <a:lstStyle/>
        <a:p>
          <a:endParaRPr lang="fr-CH"/>
        </a:p>
      </dgm:t>
    </dgm:pt>
    <dgm:pt modelId="{BFDB659A-6424-4BB6-8E7E-D2F894A0F956}" type="sibTrans" cxnId="{D74CBF52-B8FB-4F81-85DF-CC2A658EEF05}">
      <dgm:prSet/>
      <dgm:spPr/>
      <dgm:t>
        <a:bodyPr/>
        <a:lstStyle/>
        <a:p>
          <a:endParaRPr lang="fr-CH"/>
        </a:p>
      </dgm:t>
    </dgm:pt>
    <dgm:pt modelId="{9C3DD7B0-13B0-44E6-96C0-B1ECE9CBE803}">
      <dgm:prSet phldrT="[Texte]" phldr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fr-CH"/>
        </a:p>
      </dgm:t>
    </dgm:pt>
    <dgm:pt modelId="{C28BB0A2-040E-46A8-8EFB-E281F0AA7F40}" type="parTrans" cxnId="{A6BFB154-8477-4CE5-9C58-A5635043BDDE}">
      <dgm:prSet/>
      <dgm:spPr/>
      <dgm:t>
        <a:bodyPr/>
        <a:lstStyle/>
        <a:p>
          <a:endParaRPr lang="fr-CH"/>
        </a:p>
      </dgm:t>
    </dgm:pt>
    <dgm:pt modelId="{E0D2DFA5-762D-42E1-A0B8-03C2DA613471}" type="sibTrans" cxnId="{A6BFB154-8477-4CE5-9C58-A5635043BDDE}">
      <dgm:prSet/>
      <dgm:spPr/>
      <dgm:t>
        <a:bodyPr/>
        <a:lstStyle/>
        <a:p>
          <a:endParaRPr lang="fr-CH"/>
        </a:p>
      </dgm:t>
    </dgm:pt>
    <dgm:pt modelId="{A732D097-E974-468E-948C-518A5AC742B3}">
      <dgm:prSet phldrT="[Texte]" phldr="1"/>
      <dgm:spPr>
        <a:solidFill>
          <a:schemeClr val="accent2">
            <a:lumMod val="50000"/>
          </a:schemeClr>
        </a:solidFill>
      </dgm:spPr>
      <dgm:t>
        <a:bodyPr/>
        <a:lstStyle/>
        <a:p>
          <a:endParaRPr lang="fr-CH" dirty="0"/>
        </a:p>
      </dgm:t>
    </dgm:pt>
    <dgm:pt modelId="{0B9C6D68-A65C-4B7C-BDD4-60F59E31F0B8}" type="parTrans" cxnId="{500022BD-294A-4FA2-B4E5-91D54911D53B}">
      <dgm:prSet/>
      <dgm:spPr/>
      <dgm:t>
        <a:bodyPr/>
        <a:lstStyle/>
        <a:p>
          <a:endParaRPr lang="fr-CH"/>
        </a:p>
      </dgm:t>
    </dgm:pt>
    <dgm:pt modelId="{9CE50FAF-3F10-4228-8DC7-0DA3BA7DE48A}" type="sibTrans" cxnId="{500022BD-294A-4FA2-B4E5-91D54911D53B}">
      <dgm:prSet/>
      <dgm:spPr/>
      <dgm:t>
        <a:bodyPr/>
        <a:lstStyle/>
        <a:p>
          <a:endParaRPr lang="fr-CH"/>
        </a:p>
      </dgm:t>
    </dgm:pt>
    <dgm:pt modelId="{04675143-BEB0-48A9-B5EF-E5DE78CC6DF3}" type="pres">
      <dgm:prSet presAssocID="{84817DB7-97F8-4D51-9C9C-D9488DB153C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CH"/>
        </a:p>
      </dgm:t>
    </dgm:pt>
    <dgm:pt modelId="{E1654D9E-2124-4CF8-BC46-951723370A05}" type="pres">
      <dgm:prSet presAssocID="{B2FCF79A-7B4D-473B-A198-D3F95E66705F}" presName="node" presStyleLbl="node1" presStyleIdx="0" presStyleCnt="5" custScaleX="128968" custScaleY="128968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A01AB72C-3BDD-497B-B514-2761E6E6E2F2}" type="pres">
      <dgm:prSet presAssocID="{4BF3053A-634A-444A-8BED-42AC50FF0663}" presName="sibTrans" presStyleLbl="sibTrans2D1" presStyleIdx="0" presStyleCnt="5"/>
      <dgm:spPr/>
      <dgm:t>
        <a:bodyPr/>
        <a:lstStyle/>
        <a:p>
          <a:endParaRPr lang="fr-CH"/>
        </a:p>
      </dgm:t>
    </dgm:pt>
    <dgm:pt modelId="{7BBD1BFF-B3F9-4739-9DE0-C65E36B2B50C}" type="pres">
      <dgm:prSet presAssocID="{4BF3053A-634A-444A-8BED-42AC50FF0663}" presName="connectorText" presStyleLbl="sibTrans2D1" presStyleIdx="0" presStyleCnt="5"/>
      <dgm:spPr/>
      <dgm:t>
        <a:bodyPr/>
        <a:lstStyle/>
        <a:p>
          <a:endParaRPr lang="fr-CH"/>
        </a:p>
      </dgm:t>
    </dgm:pt>
    <dgm:pt modelId="{8BF822FA-BF1B-4959-AC18-68449B31ED6A}" type="pres">
      <dgm:prSet presAssocID="{F9017D9E-1F79-4BF8-A562-79D7481C1782}" presName="node" presStyleLbl="node1" presStyleIdx="1" presStyleCnt="5" custScaleX="128968" custScaleY="128968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AB7190DE-A2D1-4E3B-BC77-FDAA4483D583}" type="pres">
      <dgm:prSet presAssocID="{16233D72-6D19-4B56-A390-0DF653526715}" presName="sibTrans" presStyleLbl="sibTrans2D1" presStyleIdx="1" presStyleCnt="5"/>
      <dgm:spPr/>
      <dgm:t>
        <a:bodyPr/>
        <a:lstStyle/>
        <a:p>
          <a:endParaRPr lang="fr-CH"/>
        </a:p>
      </dgm:t>
    </dgm:pt>
    <dgm:pt modelId="{767877D2-7BC8-4307-AD16-500533D5EBCB}" type="pres">
      <dgm:prSet presAssocID="{16233D72-6D19-4B56-A390-0DF653526715}" presName="connectorText" presStyleLbl="sibTrans2D1" presStyleIdx="1" presStyleCnt="5"/>
      <dgm:spPr/>
      <dgm:t>
        <a:bodyPr/>
        <a:lstStyle/>
        <a:p>
          <a:endParaRPr lang="fr-CH"/>
        </a:p>
      </dgm:t>
    </dgm:pt>
    <dgm:pt modelId="{79146842-07FB-44B0-8807-542FBF4535C5}" type="pres">
      <dgm:prSet presAssocID="{C5C50C8C-B584-4301-AE7A-463B15ADD94F}" presName="node" presStyleLbl="node1" presStyleIdx="2" presStyleCnt="5" custScaleX="128968" custScaleY="128968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7B67C270-8B31-4045-87F9-B3E5110CBD60}" type="pres">
      <dgm:prSet presAssocID="{BFDB659A-6424-4BB6-8E7E-D2F894A0F956}" presName="sibTrans" presStyleLbl="sibTrans2D1" presStyleIdx="2" presStyleCnt="5"/>
      <dgm:spPr/>
      <dgm:t>
        <a:bodyPr/>
        <a:lstStyle/>
        <a:p>
          <a:endParaRPr lang="fr-CH"/>
        </a:p>
      </dgm:t>
    </dgm:pt>
    <dgm:pt modelId="{F876FFCF-160B-4B84-863B-8050B80D1A11}" type="pres">
      <dgm:prSet presAssocID="{BFDB659A-6424-4BB6-8E7E-D2F894A0F956}" presName="connectorText" presStyleLbl="sibTrans2D1" presStyleIdx="2" presStyleCnt="5"/>
      <dgm:spPr/>
      <dgm:t>
        <a:bodyPr/>
        <a:lstStyle/>
        <a:p>
          <a:endParaRPr lang="fr-CH"/>
        </a:p>
      </dgm:t>
    </dgm:pt>
    <dgm:pt modelId="{471BEC55-85AE-4171-8333-66E679616C65}" type="pres">
      <dgm:prSet presAssocID="{9C3DD7B0-13B0-44E6-96C0-B1ECE9CBE803}" presName="node" presStyleLbl="node1" presStyleIdx="3" presStyleCnt="5" custScaleX="128968" custScaleY="128968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8A070D11-BDCC-4017-9FC1-90D8BF07BFE1}" type="pres">
      <dgm:prSet presAssocID="{E0D2DFA5-762D-42E1-A0B8-03C2DA613471}" presName="sibTrans" presStyleLbl="sibTrans2D1" presStyleIdx="3" presStyleCnt="5"/>
      <dgm:spPr/>
      <dgm:t>
        <a:bodyPr/>
        <a:lstStyle/>
        <a:p>
          <a:endParaRPr lang="fr-CH"/>
        </a:p>
      </dgm:t>
    </dgm:pt>
    <dgm:pt modelId="{9312566F-AE02-40B0-9AC0-0E39BC320376}" type="pres">
      <dgm:prSet presAssocID="{E0D2DFA5-762D-42E1-A0B8-03C2DA613471}" presName="connectorText" presStyleLbl="sibTrans2D1" presStyleIdx="3" presStyleCnt="5"/>
      <dgm:spPr/>
      <dgm:t>
        <a:bodyPr/>
        <a:lstStyle/>
        <a:p>
          <a:endParaRPr lang="fr-CH"/>
        </a:p>
      </dgm:t>
    </dgm:pt>
    <dgm:pt modelId="{B88F878B-19C9-413A-B4C9-B750B059A946}" type="pres">
      <dgm:prSet presAssocID="{A732D097-E974-468E-948C-518A5AC742B3}" presName="node" presStyleLbl="node1" presStyleIdx="4" presStyleCnt="5" custScaleX="128968" custScaleY="128968">
        <dgm:presLayoutVars>
          <dgm:bulletEnabled val="1"/>
        </dgm:presLayoutVars>
      </dgm:prSet>
      <dgm:spPr/>
      <dgm:t>
        <a:bodyPr/>
        <a:lstStyle/>
        <a:p>
          <a:endParaRPr lang="fr-CH"/>
        </a:p>
      </dgm:t>
    </dgm:pt>
    <dgm:pt modelId="{7F640E4C-FF62-4DC9-A9D9-40F9B9491BC2}" type="pres">
      <dgm:prSet presAssocID="{9CE50FAF-3F10-4228-8DC7-0DA3BA7DE48A}" presName="sibTrans" presStyleLbl="sibTrans2D1" presStyleIdx="4" presStyleCnt="5"/>
      <dgm:spPr/>
      <dgm:t>
        <a:bodyPr/>
        <a:lstStyle/>
        <a:p>
          <a:endParaRPr lang="fr-CH"/>
        </a:p>
      </dgm:t>
    </dgm:pt>
    <dgm:pt modelId="{613D6DF1-98E6-441A-9667-9417442CF0AF}" type="pres">
      <dgm:prSet presAssocID="{9CE50FAF-3F10-4228-8DC7-0DA3BA7DE48A}" presName="connectorText" presStyleLbl="sibTrans2D1" presStyleIdx="4" presStyleCnt="5"/>
      <dgm:spPr/>
      <dgm:t>
        <a:bodyPr/>
        <a:lstStyle/>
        <a:p>
          <a:endParaRPr lang="fr-CH"/>
        </a:p>
      </dgm:t>
    </dgm:pt>
  </dgm:ptLst>
  <dgm:cxnLst>
    <dgm:cxn modelId="{6E4B441C-1576-4593-B750-766C1C7CDEFE}" type="presOf" srcId="{4BF3053A-634A-444A-8BED-42AC50FF0663}" destId="{7BBD1BFF-B3F9-4739-9DE0-C65E36B2B50C}" srcOrd="1" destOrd="0" presId="urn:microsoft.com/office/officeart/2005/8/layout/cycle2"/>
    <dgm:cxn modelId="{F6AB934B-D497-496A-9285-CEABF20B8D15}" type="presOf" srcId="{E0D2DFA5-762D-42E1-A0B8-03C2DA613471}" destId="{8A070D11-BDCC-4017-9FC1-90D8BF07BFE1}" srcOrd="0" destOrd="0" presId="urn:microsoft.com/office/officeart/2005/8/layout/cycle2"/>
    <dgm:cxn modelId="{785F9210-AA45-4729-A5BC-67AC4019C8F8}" type="presOf" srcId="{C5C50C8C-B584-4301-AE7A-463B15ADD94F}" destId="{79146842-07FB-44B0-8807-542FBF4535C5}" srcOrd="0" destOrd="0" presId="urn:microsoft.com/office/officeart/2005/8/layout/cycle2"/>
    <dgm:cxn modelId="{D74CBF52-B8FB-4F81-85DF-CC2A658EEF05}" srcId="{84817DB7-97F8-4D51-9C9C-D9488DB153C3}" destId="{C5C50C8C-B584-4301-AE7A-463B15ADD94F}" srcOrd="2" destOrd="0" parTransId="{18301741-966B-468B-872A-B4348507B97E}" sibTransId="{BFDB659A-6424-4BB6-8E7E-D2F894A0F956}"/>
    <dgm:cxn modelId="{5B3E1EF3-1ABC-4BCA-8936-BED9EFECDF01}" srcId="{84817DB7-97F8-4D51-9C9C-D9488DB153C3}" destId="{B2FCF79A-7B4D-473B-A198-D3F95E66705F}" srcOrd="0" destOrd="0" parTransId="{2E4C2A71-010A-454D-81BD-5A0911F6BDD7}" sibTransId="{4BF3053A-634A-444A-8BED-42AC50FF0663}"/>
    <dgm:cxn modelId="{FF72E7F5-147F-4297-A11F-727BE470162E}" type="presOf" srcId="{16233D72-6D19-4B56-A390-0DF653526715}" destId="{767877D2-7BC8-4307-AD16-500533D5EBCB}" srcOrd="1" destOrd="0" presId="urn:microsoft.com/office/officeart/2005/8/layout/cycle2"/>
    <dgm:cxn modelId="{1113566D-EDB7-4B61-B821-580DAFDF6DFA}" type="presOf" srcId="{BFDB659A-6424-4BB6-8E7E-D2F894A0F956}" destId="{F876FFCF-160B-4B84-863B-8050B80D1A11}" srcOrd="1" destOrd="0" presId="urn:microsoft.com/office/officeart/2005/8/layout/cycle2"/>
    <dgm:cxn modelId="{0E48E952-7B5E-484D-BD51-96D545C888CC}" srcId="{84817DB7-97F8-4D51-9C9C-D9488DB153C3}" destId="{F9017D9E-1F79-4BF8-A562-79D7481C1782}" srcOrd="1" destOrd="0" parTransId="{E6F9FBBD-C5FD-477C-ADE8-CCE91C949D53}" sibTransId="{16233D72-6D19-4B56-A390-0DF653526715}"/>
    <dgm:cxn modelId="{35A311F7-3FAC-497B-BF68-2F9ECB368F63}" type="presOf" srcId="{F9017D9E-1F79-4BF8-A562-79D7481C1782}" destId="{8BF822FA-BF1B-4959-AC18-68449B31ED6A}" srcOrd="0" destOrd="0" presId="urn:microsoft.com/office/officeart/2005/8/layout/cycle2"/>
    <dgm:cxn modelId="{E5FC30A2-8B3C-4F87-B055-99124E4DA084}" type="presOf" srcId="{84817DB7-97F8-4D51-9C9C-D9488DB153C3}" destId="{04675143-BEB0-48A9-B5EF-E5DE78CC6DF3}" srcOrd="0" destOrd="0" presId="urn:microsoft.com/office/officeart/2005/8/layout/cycle2"/>
    <dgm:cxn modelId="{4AF2A73C-D0D2-4DE0-8D74-96AADAD81FA0}" type="presOf" srcId="{16233D72-6D19-4B56-A390-0DF653526715}" destId="{AB7190DE-A2D1-4E3B-BC77-FDAA4483D583}" srcOrd="0" destOrd="0" presId="urn:microsoft.com/office/officeart/2005/8/layout/cycle2"/>
    <dgm:cxn modelId="{A6BFB154-8477-4CE5-9C58-A5635043BDDE}" srcId="{84817DB7-97F8-4D51-9C9C-D9488DB153C3}" destId="{9C3DD7B0-13B0-44E6-96C0-B1ECE9CBE803}" srcOrd="3" destOrd="0" parTransId="{C28BB0A2-040E-46A8-8EFB-E281F0AA7F40}" sibTransId="{E0D2DFA5-762D-42E1-A0B8-03C2DA613471}"/>
    <dgm:cxn modelId="{DC761672-3769-4D36-A90C-E9B65B2D5630}" type="presOf" srcId="{B2FCF79A-7B4D-473B-A198-D3F95E66705F}" destId="{E1654D9E-2124-4CF8-BC46-951723370A05}" srcOrd="0" destOrd="0" presId="urn:microsoft.com/office/officeart/2005/8/layout/cycle2"/>
    <dgm:cxn modelId="{D3792D79-94D8-42B7-9E8E-D3DFD829FFDB}" type="presOf" srcId="{9C3DD7B0-13B0-44E6-96C0-B1ECE9CBE803}" destId="{471BEC55-85AE-4171-8333-66E679616C65}" srcOrd="0" destOrd="0" presId="urn:microsoft.com/office/officeart/2005/8/layout/cycle2"/>
    <dgm:cxn modelId="{587E3626-3725-45FF-8E11-A652F89CA431}" type="presOf" srcId="{A732D097-E974-468E-948C-518A5AC742B3}" destId="{B88F878B-19C9-413A-B4C9-B750B059A946}" srcOrd="0" destOrd="0" presId="urn:microsoft.com/office/officeart/2005/8/layout/cycle2"/>
    <dgm:cxn modelId="{11BDAE3D-98E3-4318-B097-FAE0908F1A82}" type="presOf" srcId="{BFDB659A-6424-4BB6-8E7E-D2F894A0F956}" destId="{7B67C270-8B31-4045-87F9-B3E5110CBD60}" srcOrd="0" destOrd="0" presId="urn:microsoft.com/office/officeart/2005/8/layout/cycle2"/>
    <dgm:cxn modelId="{C4F66FF1-937D-4F72-AE63-C750CBA2EF70}" type="presOf" srcId="{4BF3053A-634A-444A-8BED-42AC50FF0663}" destId="{A01AB72C-3BDD-497B-B514-2761E6E6E2F2}" srcOrd="0" destOrd="0" presId="urn:microsoft.com/office/officeart/2005/8/layout/cycle2"/>
    <dgm:cxn modelId="{7055B305-309D-4DF2-9EDA-37C8F5C1A41E}" type="presOf" srcId="{E0D2DFA5-762D-42E1-A0B8-03C2DA613471}" destId="{9312566F-AE02-40B0-9AC0-0E39BC320376}" srcOrd="1" destOrd="0" presId="urn:microsoft.com/office/officeart/2005/8/layout/cycle2"/>
    <dgm:cxn modelId="{500022BD-294A-4FA2-B4E5-91D54911D53B}" srcId="{84817DB7-97F8-4D51-9C9C-D9488DB153C3}" destId="{A732D097-E974-468E-948C-518A5AC742B3}" srcOrd="4" destOrd="0" parTransId="{0B9C6D68-A65C-4B7C-BDD4-60F59E31F0B8}" sibTransId="{9CE50FAF-3F10-4228-8DC7-0DA3BA7DE48A}"/>
    <dgm:cxn modelId="{D6AFF0F3-9248-4F2A-80E6-F9F9ABAE00D7}" type="presOf" srcId="{9CE50FAF-3F10-4228-8DC7-0DA3BA7DE48A}" destId="{613D6DF1-98E6-441A-9667-9417442CF0AF}" srcOrd="1" destOrd="0" presId="urn:microsoft.com/office/officeart/2005/8/layout/cycle2"/>
    <dgm:cxn modelId="{74F02D8F-D921-4C1E-915C-32219EFDF64B}" type="presOf" srcId="{9CE50FAF-3F10-4228-8DC7-0DA3BA7DE48A}" destId="{7F640E4C-FF62-4DC9-A9D9-40F9B9491BC2}" srcOrd="0" destOrd="0" presId="urn:microsoft.com/office/officeart/2005/8/layout/cycle2"/>
    <dgm:cxn modelId="{3FA987E7-01A1-49BD-924D-B8AE7E0394CC}" type="presParOf" srcId="{04675143-BEB0-48A9-B5EF-E5DE78CC6DF3}" destId="{E1654D9E-2124-4CF8-BC46-951723370A05}" srcOrd="0" destOrd="0" presId="urn:microsoft.com/office/officeart/2005/8/layout/cycle2"/>
    <dgm:cxn modelId="{A929F245-35CE-4C7B-B512-EA87E6877D93}" type="presParOf" srcId="{04675143-BEB0-48A9-B5EF-E5DE78CC6DF3}" destId="{A01AB72C-3BDD-497B-B514-2761E6E6E2F2}" srcOrd="1" destOrd="0" presId="urn:microsoft.com/office/officeart/2005/8/layout/cycle2"/>
    <dgm:cxn modelId="{F81D555A-3EC4-4B46-9051-C93970F201B9}" type="presParOf" srcId="{A01AB72C-3BDD-497B-B514-2761E6E6E2F2}" destId="{7BBD1BFF-B3F9-4739-9DE0-C65E36B2B50C}" srcOrd="0" destOrd="0" presId="urn:microsoft.com/office/officeart/2005/8/layout/cycle2"/>
    <dgm:cxn modelId="{17C71EA6-D5AB-497F-B5A3-84898042605F}" type="presParOf" srcId="{04675143-BEB0-48A9-B5EF-E5DE78CC6DF3}" destId="{8BF822FA-BF1B-4959-AC18-68449B31ED6A}" srcOrd="2" destOrd="0" presId="urn:microsoft.com/office/officeart/2005/8/layout/cycle2"/>
    <dgm:cxn modelId="{F0E4F47B-D361-41EF-9770-D515BCCA94B3}" type="presParOf" srcId="{04675143-BEB0-48A9-B5EF-E5DE78CC6DF3}" destId="{AB7190DE-A2D1-4E3B-BC77-FDAA4483D583}" srcOrd="3" destOrd="0" presId="urn:microsoft.com/office/officeart/2005/8/layout/cycle2"/>
    <dgm:cxn modelId="{687F8EC3-A065-4505-AB70-7C09E615236C}" type="presParOf" srcId="{AB7190DE-A2D1-4E3B-BC77-FDAA4483D583}" destId="{767877D2-7BC8-4307-AD16-500533D5EBCB}" srcOrd="0" destOrd="0" presId="urn:microsoft.com/office/officeart/2005/8/layout/cycle2"/>
    <dgm:cxn modelId="{84D79CA1-1011-42FF-AF2D-0EB855EB7F5F}" type="presParOf" srcId="{04675143-BEB0-48A9-B5EF-E5DE78CC6DF3}" destId="{79146842-07FB-44B0-8807-542FBF4535C5}" srcOrd="4" destOrd="0" presId="urn:microsoft.com/office/officeart/2005/8/layout/cycle2"/>
    <dgm:cxn modelId="{18EB5809-90D9-4D7A-A6BC-A7DDE4306480}" type="presParOf" srcId="{04675143-BEB0-48A9-B5EF-E5DE78CC6DF3}" destId="{7B67C270-8B31-4045-87F9-B3E5110CBD60}" srcOrd="5" destOrd="0" presId="urn:microsoft.com/office/officeart/2005/8/layout/cycle2"/>
    <dgm:cxn modelId="{2D4BDF6B-22ED-4371-A015-F92307327A8C}" type="presParOf" srcId="{7B67C270-8B31-4045-87F9-B3E5110CBD60}" destId="{F876FFCF-160B-4B84-863B-8050B80D1A11}" srcOrd="0" destOrd="0" presId="urn:microsoft.com/office/officeart/2005/8/layout/cycle2"/>
    <dgm:cxn modelId="{9EB8762F-4902-43EF-987B-78E1342C9407}" type="presParOf" srcId="{04675143-BEB0-48A9-B5EF-E5DE78CC6DF3}" destId="{471BEC55-85AE-4171-8333-66E679616C65}" srcOrd="6" destOrd="0" presId="urn:microsoft.com/office/officeart/2005/8/layout/cycle2"/>
    <dgm:cxn modelId="{8B4AA790-C589-4CDB-B8F7-4F185DE7248E}" type="presParOf" srcId="{04675143-BEB0-48A9-B5EF-E5DE78CC6DF3}" destId="{8A070D11-BDCC-4017-9FC1-90D8BF07BFE1}" srcOrd="7" destOrd="0" presId="urn:microsoft.com/office/officeart/2005/8/layout/cycle2"/>
    <dgm:cxn modelId="{9F11D5F8-B193-4943-BD5A-6B3BF14F84FA}" type="presParOf" srcId="{8A070D11-BDCC-4017-9FC1-90D8BF07BFE1}" destId="{9312566F-AE02-40B0-9AC0-0E39BC320376}" srcOrd="0" destOrd="0" presId="urn:microsoft.com/office/officeart/2005/8/layout/cycle2"/>
    <dgm:cxn modelId="{521655A1-5AF6-4194-B4C9-5A4387A6839A}" type="presParOf" srcId="{04675143-BEB0-48A9-B5EF-E5DE78CC6DF3}" destId="{B88F878B-19C9-413A-B4C9-B750B059A946}" srcOrd="8" destOrd="0" presId="urn:microsoft.com/office/officeart/2005/8/layout/cycle2"/>
    <dgm:cxn modelId="{C92AAE29-61FF-4868-92D4-CB8AA0E5E49B}" type="presParOf" srcId="{04675143-BEB0-48A9-B5EF-E5DE78CC6DF3}" destId="{7F640E4C-FF62-4DC9-A9D9-40F9B9491BC2}" srcOrd="9" destOrd="0" presId="urn:microsoft.com/office/officeart/2005/8/layout/cycle2"/>
    <dgm:cxn modelId="{AC2E538F-69CB-4CC2-B66B-F91825C277E7}" type="presParOf" srcId="{7F640E4C-FF62-4DC9-A9D9-40F9B9491BC2}" destId="{613D6DF1-98E6-441A-9667-9417442CF0AF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654D9E-2124-4CF8-BC46-951723370A05}">
      <dsp:nvSpPr>
        <dsp:cNvPr id="0" name=""/>
        <dsp:cNvSpPr/>
      </dsp:nvSpPr>
      <dsp:spPr>
        <a:xfrm>
          <a:off x="1195160" y="303666"/>
          <a:ext cx="1439994" cy="1439994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100" kern="1200" dirty="0"/>
        </a:p>
      </dsp:txBody>
      <dsp:txXfrm>
        <a:off x="1406042" y="514548"/>
        <a:ext cx="1018230" cy="1018230"/>
      </dsp:txXfrm>
    </dsp:sp>
    <dsp:sp modelId="{A01AB72C-3BDD-497B-B514-2761E6E6E2F2}">
      <dsp:nvSpPr>
        <dsp:cNvPr id="0" name=""/>
        <dsp:cNvSpPr/>
      </dsp:nvSpPr>
      <dsp:spPr>
        <a:xfrm rot="2160000">
          <a:off x="2527785" y="1325902"/>
          <a:ext cx="125405" cy="3768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600" kern="1200"/>
        </a:p>
      </dsp:txBody>
      <dsp:txXfrm>
        <a:off x="2531377" y="1390212"/>
        <a:ext cx="87784" cy="226102"/>
      </dsp:txXfrm>
    </dsp:sp>
    <dsp:sp modelId="{8BF822FA-BF1B-4959-AC18-68449B31ED6A}">
      <dsp:nvSpPr>
        <dsp:cNvPr id="0" name=""/>
        <dsp:cNvSpPr/>
      </dsp:nvSpPr>
      <dsp:spPr>
        <a:xfrm>
          <a:off x="2551565" y="1289152"/>
          <a:ext cx="1439994" cy="1439994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100" kern="1200" dirty="0"/>
        </a:p>
      </dsp:txBody>
      <dsp:txXfrm>
        <a:off x="2762447" y="1500034"/>
        <a:ext cx="1018230" cy="1018230"/>
      </dsp:txXfrm>
    </dsp:sp>
    <dsp:sp modelId="{AB7190DE-A2D1-4E3B-BC77-FDAA4483D583}">
      <dsp:nvSpPr>
        <dsp:cNvPr id="0" name=""/>
        <dsp:cNvSpPr/>
      </dsp:nvSpPr>
      <dsp:spPr>
        <a:xfrm rot="6480000">
          <a:off x="2950906" y="2614631"/>
          <a:ext cx="125405" cy="3768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600" kern="1200"/>
        </a:p>
      </dsp:txBody>
      <dsp:txXfrm rot="10800000">
        <a:off x="2975529" y="2672108"/>
        <a:ext cx="87784" cy="226102"/>
      </dsp:txXfrm>
    </dsp:sp>
    <dsp:sp modelId="{79146842-07FB-44B0-8807-542FBF4535C5}">
      <dsp:nvSpPr>
        <dsp:cNvPr id="0" name=""/>
        <dsp:cNvSpPr/>
      </dsp:nvSpPr>
      <dsp:spPr>
        <a:xfrm>
          <a:off x="2033464" y="2883703"/>
          <a:ext cx="1439994" cy="1439994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100" kern="1200" dirty="0"/>
        </a:p>
      </dsp:txBody>
      <dsp:txXfrm>
        <a:off x="2244346" y="3094585"/>
        <a:ext cx="1018230" cy="1018230"/>
      </dsp:txXfrm>
    </dsp:sp>
    <dsp:sp modelId="{7B67C270-8B31-4045-87F9-B3E5110CBD60}">
      <dsp:nvSpPr>
        <dsp:cNvPr id="0" name=""/>
        <dsp:cNvSpPr/>
      </dsp:nvSpPr>
      <dsp:spPr>
        <a:xfrm rot="10800000">
          <a:off x="1856003" y="3415282"/>
          <a:ext cx="125405" cy="3768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600" kern="1200"/>
        </a:p>
      </dsp:txBody>
      <dsp:txXfrm rot="10800000">
        <a:off x="1893624" y="3490649"/>
        <a:ext cx="87784" cy="226102"/>
      </dsp:txXfrm>
    </dsp:sp>
    <dsp:sp modelId="{471BEC55-85AE-4171-8333-66E679616C65}">
      <dsp:nvSpPr>
        <dsp:cNvPr id="0" name=""/>
        <dsp:cNvSpPr/>
      </dsp:nvSpPr>
      <dsp:spPr>
        <a:xfrm>
          <a:off x="356855" y="2883703"/>
          <a:ext cx="1439994" cy="1439994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100" kern="1200"/>
        </a:p>
      </dsp:txBody>
      <dsp:txXfrm>
        <a:off x="567737" y="3094585"/>
        <a:ext cx="1018230" cy="1018230"/>
      </dsp:txXfrm>
    </dsp:sp>
    <dsp:sp modelId="{8A070D11-BDCC-4017-9FC1-90D8BF07BFE1}">
      <dsp:nvSpPr>
        <dsp:cNvPr id="0" name=""/>
        <dsp:cNvSpPr/>
      </dsp:nvSpPr>
      <dsp:spPr>
        <a:xfrm rot="15120000">
          <a:off x="756196" y="2621382"/>
          <a:ext cx="125405" cy="3768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600" kern="1200"/>
        </a:p>
      </dsp:txBody>
      <dsp:txXfrm rot="10800000">
        <a:off x="780819" y="2714639"/>
        <a:ext cx="87784" cy="226102"/>
      </dsp:txXfrm>
    </dsp:sp>
    <dsp:sp modelId="{B88F878B-19C9-413A-B4C9-B750B059A946}">
      <dsp:nvSpPr>
        <dsp:cNvPr id="0" name=""/>
        <dsp:cNvSpPr/>
      </dsp:nvSpPr>
      <dsp:spPr>
        <a:xfrm>
          <a:off x="-161245" y="1289152"/>
          <a:ext cx="1439994" cy="1439994"/>
        </a:xfrm>
        <a:prstGeom prst="ellipse">
          <a:avLst/>
        </a:prstGeom>
        <a:solidFill>
          <a:schemeClr val="accent2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2100" kern="1200" dirty="0"/>
        </a:p>
      </dsp:txBody>
      <dsp:txXfrm>
        <a:off x="49637" y="1500034"/>
        <a:ext cx="1018230" cy="1018230"/>
      </dsp:txXfrm>
    </dsp:sp>
    <dsp:sp modelId="{7F640E4C-FF62-4DC9-A9D9-40F9B9491BC2}">
      <dsp:nvSpPr>
        <dsp:cNvPr id="0" name=""/>
        <dsp:cNvSpPr/>
      </dsp:nvSpPr>
      <dsp:spPr>
        <a:xfrm rot="19440000">
          <a:off x="1171380" y="1330074"/>
          <a:ext cx="125405" cy="376836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CH" sz="1600" kern="1200"/>
        </a:p>
      </dsp:txBody>
      <dsp:txXfrm>
        <a:off x="1174972" y="1416498"/>
        <a:ext cx="87784" cy="226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F5BFBF-1006-4995-AE63-5314831F868C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3083C-F52A-495D-8FAE-E6610D1FE948}" type="slidenum">
              <a:rPr lang="fr-CH" smtClean="0"/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26321348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28" name="Titre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lipse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space réservé de la date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contenu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6" name="Espace réservé du pied de page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cxnSp>
        <p:nvCxnSpPr>
          <p:cNvPr id="7" name="Connecteur droit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1" name="Espace réservé du contenu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2" name="Espace réservé du contenu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4" name="Espace réservé du contenu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2" name="Espace réservé du texte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eur droit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Espace réservé du contenu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31" name="Titre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C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fr-FR" smtClean="0"/>
              <a:t>Cliquez sur l'icône pour ajouter une image</a:t>
            </a:r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r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Modifiez le style des sous-titres du masque</a:t>
            </a:r>
            <a:endParaRPr kumimoji="0" lang="en-US"/>
          </a:p>
        </p:txBody>
      </p:sp>
      <p:sp>
        <p:nvSpPr>
          <p:cNvPr id="16" name="Espace réservé de la date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2" name="Espace réservé du pied de page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r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7" name="Espace réservé du contenu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r-CH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ce réservé du texte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9" name="Espace réservé de la date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16" name="Espace réservé du numéro de diapositiv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8" name="Titr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r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3" name="Espace réservé du contenu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1" name="Espace réservé de la date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r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25" name="Espace réservé du texte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8" name="Espace réservé du contenu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1" name="Connecteur droit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r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12" name="Espace réservé de la date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21" name="Espace réservé du pied de page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24" name="Espace réservé du pied de page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necteur droit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  <p:sp>
        <p:nvSpPr>
          <p:cNvPr id="14" name="Espace réservé du contenu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25" name="Espace réservé de la date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29" name="Espace réservé du pied de page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ce réservé pour une image 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31" name="Espace réservé du numéro de diapositiv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7" name="Titr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26" name="Espace réservé du texte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Modifiez les styles du texte du masque</a:t>
            </a:r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H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ce réservé du texte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10" name="Espace réservé du pied de page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22" name="Espace réservé du numéro de diapositive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5" name="Espace réservé du titre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fr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necteur droit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ce réservé du texte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1" name="Espace réservé de la date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03A130A-4FAA-4B9B-8D88-09E823F1B5A7}" type="datetimeFigureOut">
              <a:rPr lang="fr-CH" smtClean="0"/>
              <a:t>29.02.2012</a:t>
            </a:fld>
            <a:endParaRPr lang="fr-CH"/>
          </a:p>
        </p:txBody>
      </p:sp>
      <p:sp>
        <p:nvSpPr>
          <p:cNvPr id="28" name="Espace réservé du pied de page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r-CH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91DAE26-6119-4D0B-910D-EE7AD9E7496D}" type="slidenum">
              <a:rPr lang="fr-CH" smtClean="0"/>
              <a:t>‹N°›</a:t>
            </a:fld>
            <a:endParaRPr lang="fr-CH"/>
          </a:p>
        </p:txBody>
      </p:sp>
      <p:sp>
        <p:nvSpPr>
          <p:cNvPr id="10" name="Espace réservé du titre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Modifiez le style du titre</a:t>
            </a:r>
            <a:endParaRPr kumimoji="0" lang="en-US"/>
          </a:p>
        </p:txBody>
      </p:sp>
      <p:sp>
        <p:nvSpPr>
          <p:cNvPr id="9" name="Connecteur droit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necteur droit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48.xml"/><Relationship Id="rId6" Type="http://schemas.openxmlformats.org/officeDocument/2006/relationships/image" Target="../media/image20.gif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6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6.jpeg"/><Relationship Id="rId12" Type="http://schemas.openxmlformats.org/officeDocument/2006/relationships/image" Target="../media/image3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11" Type="http://schemas.openxmlformats.org/officeDocument/2006/relationships/image" Target="../media/image30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29.jpe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8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8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6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re 11"/>
          <p:cNvSpPr>
            <a:spLocks noGrp="1"/>
          </p:cNvSpPr>
          <p:nvPr>
            <p:ph type="title"/>
          </p:nvPr>
        </p:nvSpPr>
        <p:spPr>
          <a:xfrm>
            <a:off x="4594868" y="800062"/>
            <a:ext cx="2508650" cy="497405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fr-CH" sz="2400" cap="none" dirty="0" smtClean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realis" pitchFamily="2" charset="0"/>
              </a:rPr>
              <a:t>La nature est belle</a:t>
            </a:r>
            <a:endParaRPr lang="fr-CH" sz="2400" cap="none" dirty="0">
              <a:ln w="12700">
                <a:solidFill>
                  <a:srgbClr val="002060"/>
                </a:solidFill>
                <a:prstDash val="solid"/>
              </a:ln>
              <a:solidFill>
                <a:srgbClr val="00B05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Borealis" pitchFamily="2" charset="0"/>
            </a:endParaRPr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840" y="1412776"/>
            <a:ext cx="7606336" cy="5084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Espace réservé du contenu 24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88511" y="-156194"/>
            <a:ext cx="1344685" cy="201015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C:\Users\Public\Pictures\CD 2011\Baies, Fruits\Glands de chêne (2) - Copie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019036" cy="13407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ublic\Pictures\CD 2011\Fleurs sauvages\Balsamine des bois (8) - Copie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3518" y="161390"/>
            <a:ext cx="2019034" cy="13407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4932040" y="5445224"/>
            <a:ext cx="3211016" cy="800219"/>
          </a:xfrm>
          <a:prstGeom prst="rect">
            <a:avLst/>
          </a:prstGeom>
          <a:solidFill>
            <a:srgbClr val="006600"/>
          </a:solidFill>
          <a:ln>
            <a:noFill/>
          </a:ln>
          <a:scene3d>
            <a:camera prst="orthographicFront">
              <a:rot lat="0" lon="0" rev="0"/>
            </a:camera>
            <a:lightRig rig="glow" dir="t">
              <a:rot lat="0" lon="0" rev="3600000"/>
            </a:lightRig>
          </a:scene3d>
          <a:sp3d>
            <a:bevelT prst="angle"/>
          </a:sp3d>
        </p:spPr>
        <p:txBody>
          <a:bodyPr wrap="square" rtlCol="0">
            <a:spAutoFit/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fr-CH" sz="1400" b="1" dirty="0" smtClean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Création et photos…studio-</a:t>
            </a:r>
            <a:r>
              <a:rPr lang="fr-CH" b="1" dirty="0" smtClean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Walter</a:t>
            </a:r>
          </a:p>
          <a:p>
            <a:r>
              <a:rPr lang="fr-CH" sz="1400" b="1" dirty="0" smtClean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Musique tirée de  EasyZic.com</a:t>
            </a:r>
          </a:p>
          <a:p>
            <a:r>
              <a:rPr lang="fr-CH" sz="1400" b="1" dirty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</a:t>
            </a:r>
            <a:r>
              <a:rPr lang="fr-CH" sz="1400" b="1" dirty="0" smtClean="0">
                <a:ln>
                  <a:prstDash val="solid"/>
                </a:ln>
                <a:solidFill>
                  <a:srgbClr val="FFFF0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                                              Février 2012</a:t>
            </a:r>
            <a:endParaRPr lang="fr-CH" sz="1400" b="1" dirty="0">
              <a:ln>
                <a:prstDash val="solid"/>
              </a:ln>
              <a:solidFill>
                <a:srgbClr val="FFFF0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0622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12000">
        <p:circle/>
        <p:sndAc>
          <p:stSnd>
            <p:snd r:embed="rId2" name="Dragonfly_3 WAV.wav"/>
          </p:stSnd>
        </p:sndAc>
      </p:transition>
    </mc:Choice>
    <mc:Fallback>
      <p:transition spd="slow" advClick="0" advTm="12000">
        <p:circle/>
        <p:sndAc>
          <p:stSnd>
            <p:snd r:embed="rId2" name="Dragonfly_3 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25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\Pictures\CD 2011\Arbres, Forêt\Forêt et soleil (3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37" y="260648"/>
            <a:ext cx="8611526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611560" y="620688"/>
            <a:ext cx="3528392" cy="3139321"/>
          </a:xfrm>
          <a:prstGeom prst="rect">
            <a:avLst/>
          </a:prstGeom>
          <a:gradFill flip="none" rotWithShape="1">
            <a:gsLst>
              <a:gs pos="0">
                <a:srgbClr val="DDEBCF">
                  <a:alpha val="40000"/>
                  <a:lumMod val="49000"/>
                </a:srgbClr>
              </a:gs>
              <a:gs pos="71000">
                <a:srgbClr val="9CB86E">
                  <a:lumMod val="57000"/>
                  <a:alpha val="50000"/>
                </a:srgbClr>
              </a:gs>
              <a:gs pos="100000">
                <a:srgbClr val="156B13"/>
              </a:gs>
            </a:gsLst>
            <a:lin ang="13500000" scaled="1"/>
            <a:tileRect/>
          </a:gra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fr-CH" dirty="0" smtClean="0">
                <a:latin typeface="Berlin Sans FB Demi" pitchFamily="34" charset="0"/>
              </a:rPr>
              <a:t>Je suis entré dans la forêt</a:t>
            </a:r>
          </a:p>
          <a:p>
            <a:r>
              <a:rPr lang="fr-CH" dirty="0" smtClean="0">
                <a:latin typeface="Berlin Sans FB Demi" pitchFamily="34" charset="0"/>
              </a:rPr>
              <a:t>Par sa porte voluptueuse</a:t>
            </a:r>
          </a:p>
          <a:p>
            <a:r>
              <a:rPr lang="fr-CH" dirty="0" smtClean="0">
                <a:latin typeface="Berlin Sans FB Demi" pitchFamily="34" charset="0"/>
              </a:rPr>
              <a:t>Et les chemins que je prenais</a:t>
            </a:r>
          </a:p>
          <a:p>
            <a:r>
              <a:rPr lang="fr-CH" dirty="0" smtClean="0">
                <a:latin typeface="Berlin Sans FB Demi" pitchFamily="34" charset="0"/>
              </a:rPr>
              <a:t>Me conduisaient à des clairières</a:t>
            </a:r>
          </a:p>
          <a:p>
            <a:r>
              <a:rPr lang="fr-CH" dirty="0" smtClean="0">
                <a:latin typeface="Berlin Sans FB Demi" pitchFamily="34" charset="0"/>
              </a:rPr>
              <a:t>Où le vent fluide murmure</a:t>
            </a:r>
          </a:p>
          <a:p>
            <a:r>
              <a:rPr lang="fr-CH" dirty="0" smtClean="0">
                <a:latin typeface="Berlin Sans FB Demi" pitchFamily="34" charset="0"/>
              </a:rPr>
              <a:t>Des mélodies sans angoisse</a:t>
            </a:r>
          </a:p>
          <a:p>
            <a:r>
              <a:rPr lang="fr-CH" dirty="0" smtClean="0">
                <a:latin typeface="Berlin Sans FB Demi" pitchFamily="34" charset="0"/>
              </a:rPr>
              <a:t>Et les voix descendaient de loin</a:t>
            </a:r>
          </a:p>
          <a:p>
            <a:r>
              <a:rPr lang="fr-CH" dirty="0" smtClean="0">
                <a:latin typeface="Berlin Sans FB Demi" pitchFamily="34" charset="0"/>
              </a:rPr>
              <a:t>En me détournant du tourment</a:t>
            </a:r>
          </a:p>
          <a:p>
            <a:r>
              <a:rPr lang="fr-CH" dirty="0" smtClean="0">
                <a:latin typeface="Berlin Sans FB Demi" pitchFamily="34" charset="0"/>
              </a:rPr>
              <a:t>Qui m’avait conduit à choisir</a:t>
            </a:r>
          </a:p>
          <a:p>
            <a:r>
              <a:rPr lang="fr-CH" dirty="0" smtClean="0">
                <a:latin typeface="Berlin Sans FB Demi" pitchFamily="34" charset="0"/>
              </a:rPr>
              <a:t>Au long des routes du pourquoi</a:t>
            </a:r>
          </a:p>
          <a:p>
            <a:r>
              <a:rPr lang="fr-CH" dirty="0" smtClean="0">
                <a:latin typeface="Berlin Sans FB Demi" pitchFamily="34" charset="0"/>
              </a:rPr>
              <a:t>Des sentiers tissés de réponses</a:t>
            </a:r>
            <a:endParaRPr lang="fr-CH" dirty="0">
              <a:latin typeface="Berlin Sans FB Demi" pitchFamily="34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860032" y="2708920"/>
            <a:ext cx="3714594" cy="3631763"/>
          </a:xfrm>
          <a:prstGeom prst="rect">
            <a:avLst/>
          </a:prstGeom>
          <a:gradFill flip="none" rotWithShape="1">
            <a:gsLst>
              <a:gs pos="0">
                <a:srgbClr val="DDEBCF">
                  <a:alpha val="40000"/>
                  <a:lumMod val="48000"/>
                </a:srgbClr>
              </a:gs>
              <a:gs pos="14000">
                <a:srgbClr val="9CB86E">
                  <a:lumMod val="57000"/>
                  <a:alpha val="50000"/>
                </a:srgbClr>
              </a:gs>
              <a:gs pos="100000">
                <a:srgbClr val="156B13"/>
              </a:gs>
            </a:gsLst>
            <a:lin ang="189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fr-CH" dirty="0" smtClean="0">
                <a:latin typeface="Berlin Sans FB Demi" pitchFamily="34" charset="0"/>
              </a:rPr>
              <a:t>J’ai trouvé des arbres plus sûrs</a:t>
            </a:r>
          </a:p>
          <a:p>
            <a:r>
              <a:rPr lang="fr-CH" dirty="0" smtClean="0">
                <a:latin typeface="Berlin Sans FB Demi" pitchFamily="34" charset="0"/>
              </a:rPr>
              <a:t>Que la parole de mes frères</a:t>
            </a:r>
          </a:p>
          <a:p>
            <a:r>
              <a:rPr lang="fr-CH" dirty="0" smtClean="0">
                <a:latin typeface="Berlin Sans FB Demi" pitchFamily="34" charset="0"/>
              </a:rPr>
              <a:t>J’ai trouvé au long des rivières</a:t>
            </a:r>
          </a:p>
          <a:p>
            <a:r>
              <a:rPr lang="fr-CH" dirty="0" smtClean="0">
                <a:latin typeface="Berlin Sans FB Demi" pitchFamily="34" charset="0"/>
              </a:rPr>
              <a:t>Une encre plus certaine encore</a:t>
            </a:r>
          </a:p>
          <a:p>
            <a:r>
              <a:rPr lang="fr-CH" dirty="0" smtClean="0">
                <a:latin typeface="Berlin Sans FB Demi" pitchFamily="34" charset="0"/>
              </a:rPr>
              <a:t>J’ai trouvé parmi les buissons</a:t>
            </a:r>
          </a:p>
          <a:p>
            <a:r>
              <a:rPr lang="fr-CH" dirty="0" smtClean="0">
                <a:latin typeface="Berlin Sans FB Demi" pitchFamily="34" charset="0"/>
              </a:rPr>
              <a:t>Des échancrures de raison</a:t>
            </a:r>
          </a:p>
          <a:p>
            <a:r>
              <a:rPr lang="fr-CH" dirty="0" smtClean="0">
                <a:latin typeface="Berlin Sans FB Demi" pitchFamily="34" charset="0"/>
              </a:rPr>
              <a:t>J’ai trouvé dans l’ombre des troncs</a:t>
            </a:r>
          </a:p>
          <a:p>
            <a:r>
              <a:rPr lang="fr-CH" dirty="0" smtClean="0">
                <a:latin typeface="Berlin Sans FB Demi" pitchFamily="34" charset="0"/>
              </a:rPr>
              <a:t>Du soleil plus neuf que jamais</a:t>
            </a:r>
          </a:p>
          <a:p>
            <a:r>
              <a:rPr lang="fr-CH" dirty="0" smtClean="0">
                <a:latin typeface="Berlin Sans FB Demi" pitchFamily="34" charset="0"/>
              </a:rPr>
              <a:t>J’ai trouvé sous quatre saisons</a:t>
            </a:r>
          </a:p>
          <a:p>
            <a:r>
              <a:rPr lang="fr-CH" dirty="0" smtClean="0">
                <a:latin typeface="Berlin Sans FB Demi" pitchFamily="34" charset="0"/>
              </a:rPr>
              <a:t>Plus de chemin que dans ma ville</a:t>
            </a:r>
          </a:p>
          <a:p>
            <a:r>
              <a:rPr lang="fr-CH" dirty="0" smtClean="0">
                <a:latin typeface="Berlin Sans FB Demi" pitchFamily="34" charset="0"/>
              </a:rPr>
              <a:t>J’ai trouvé des fleurs sans épines</a:t>
            </a:r>
          </a:p>
          <a:p>
            <a:endParaRPr lang="fr-CH" dirty="0" smtClean="0">
              <a:latin typeface="Berlin Sans FB Demi" pitchFamily="34" charset="0"/>
            </a:endParaRPr>
          </a:p>
          <a:p>
            <a:r>
              <a:rPr lang="fr-CH" sz="1400" dirty="0" smtClean="0"/>
              <a:t>                                                    Auteur inconnu</a:t>
            </a:r>
            <a:endParaRPr lang="fr-CH" sz="1400" dirty="0"/>
          </a:p>
        </p:txBody>
      </p:sp>
    </p:spTree>
    <p:extLst>
      <p:ext uri="{BB962C8B-B14F-4D97-AF65-F5344CB8AC3E}">
        <p14:creationId xmlns:p14="http://schemas.microsoft.com/office/powerpoint/2010/main" val="404776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5000">
        <p14:doors dir="vert"/>
      </p:transition>
    </mc:Choice>
    <mc:Fallback xmlns="">
      <p:transition spd="slow" advClick="0" advTm="5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Le printemps</a:t>
            </a:r>
            <a:endParaRPr lang="fr-CH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973" y="2023742"/>
            <a:ext cx="2611443" cy="3925537"/>
          </a:xfrm>
        </p:spPr>
      </p:pic>
      <p:pic>
        <p:nvPicPr>
          <p:cNvPr id="6" name="Espace réservé du contenu 5"/>
          <p:cNvPicPr>
            <a:picLocks noGrp="1" noChangeAspect="1"/>
          </p:cNvPicPr>
          <p:nvPr>
            <p:ph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82" y="2020187"/>
            <a:ext cx="3033787" cy="4536504"/>
          </a:xfrm>
        </p:spPr>
      </p:pic>
      <p:pic>
        <p:nvPicPr>
          <p:cNvPr id="1026" name="Picture 2" descr="C:\Users\Public\Pictures\CD 2011\Arbres, Forêt\Merisier (9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132330"/>
            <a:ext cx="2918941" cy="1947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cer\Documents\8xc6zvsg.gif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1384920" cy="168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26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Click="0" advTm="11000">
        <p:push dir="u"/>
        <p:sndAc>
          <p:stSnd>
            <p:snd r:embed="rId2" name="merle_noir (15).wav"/>
          </p:stSnd>
        </p:sndAc>
      </p:transition>
    </mc:Choice>
    <mc:Fallback>
      <p:transition spd="slow" advClick="0" advTm="11000">
        <p:push dir="u"/>
        <p:sndAc>
          <p:stSnd>
            <p:snd r:embed="rId2" name="merle_noir (15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Public\Pictures\CD 2011\Fleurs sauvages\Anémone des bois (1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2656"/>
            <a:ext cx="8239277" cy="5511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8" t="8198" b="9596"/>
          <a:stretch/>
        </p:blipFill>
        <p:spPr bwMode="auto">
          <a:xfrm>
            <a:off x="395535" y="908720"/>
            <a:ext cx="4274671" cy="4934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34"/>
          <a:stretch/>
        </p:blipFill>
        <p:spPr bwMode="auto">
          <a:xfrm>
            <a:off x="5148064" y="598127"/>
            <a:ext cx="3486749" cy="3200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062" y="1950978"/>
            <a:ext cx="3384376" cy="2284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771" b="17016"/>
          <a:stretch/>
        </p:blipFill>
        <p:spPr bwMode="auto">
          <a:xfrm>
            <a:off x="4427984" y="3376194"/>
            <a:ext cx="4206829" cy="2467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0459639"/>
      </p:ext>
    </p:extLst>
  </p:cSld>
  <p:clrMapOvr>
    <a:masterClrMapping/>
  </p:clrMapOvr>
  <p:transition spd="slow" advClick="0" advTm="20000">
    <p:push dir="u"/>
    <p:sndAc>
      <p:stSnd>
        <p:snd r:embed="rId2" name="Ballade_printanier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Espace réservé du contenu 13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0150883"/>
              </p:ext>
            </p:extLst>
          </p:nvPr>
        </p:nvGraphicFramePr>
        <p:xfrm>
          <a:off x="4650638" y="836712"/>
          <a:ext cx="3830315" cy="46273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" name="Imag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0857" y="1340768"/>
            <a:ext cx="1008000" cy="100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1680" y="404663"/>
            <a:ext cx="1728192" cy="936105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CH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L’été</a:t>
            </a:r>
            <a:endParaRPr lang="fr-CH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Espace réservé du contenu 10"/>
          <p:cNvPicPr>
            <a:picLocks noGrp="1" noChangeAspect="1"/>
          </p:cNvPicPr>
          <p:nvPr>
            <p:ph sz="half" idx="1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16832"/>
            <a:ext cx="3744416" cy="4421451"/>
          </a:xfr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ContrastingRightFacing"/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681" y="2348768"/>
            <a:ext cx="1008000" cy="1008000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480" y="2347201"/>
            <a:ext cx="1008000" cy="1008000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689" y="3941881"/>
            <a:ext cx="1008000" cy="1008000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5323" y="3941881"/>
            <a:ext cx="1011370" cy="10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881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:pull/>
      </p:transition>
    </mc:Choice>
    <mc:Fallback xmlns="">
      <p:transition spd="slow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4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Users\Public\Pictures\CD 2011\Arbres, Forêt\Feuille d'automne (21).JPG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4" y="1052736"/>
            <a:ext cx="9133246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5951" y="260648"/>
            <a:ext cx="1180716" cy="1534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64449" y="476672"/>
            <a:ext cx="378982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4400" b="1" cap="all" spc="0" dirty="0" smtClean="0">
                <a:ln/>
                <a:solidFill>
                  <a:schemeClr val="bg2">
                    <a:lumMod val="5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L’automne</a:t>
            </a:r>
            <a:endParaRPr lang="fr-FR" sz="4400" b="1" cap="all" spc="0" dirty="0">
              <a:ln/>
              <a:solidFill>
                <a:schemeClr val="bg2">
                  <a:lumMod val="5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055" name="Picture 7" descr="C:\Users\Public\Pictures\CD 2011\Champignons\Amanite fausse oronge (30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945853"/>
            <a:ext cx="5472608" cy="366028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411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0000">
        <p:dissolve/>
      </p:transition>
    </mc:Choice>
    <mc:Fallback xmlns="">
      <p:transition spd="slow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88" y="548680"/>
            <a:ext cx="8314868" cy="55459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504764" y="836712"/>
            <a:ext cx="602851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28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Couleurs  </a:t>
            </a:r>
            <a:r>
              <a:rPr lang="fr-FR" sz="32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d’automne</a:t>
            </a:r>
            <a:endParaRPr lang="fr-FR" sz="3200" b="1" cap="all" spc="0" dirty="0">
              <a:ln/>
              <a:solidFill>
                <a:schemeClr val="accent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1013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10000">
        <p:dissolve/>
      </p:transition>
    </mc:Choice>
    <mc:Fallback xmlns="">
      <p:transition spd="slow" advClick="0" advTm="10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5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548680"/>
            <a:ext cx="2088232" cy="625224"/>
          </a:xfrm>
        </p:spPr>
        <p:txBody>
          <a:bodyPr>
            <a:prstTxWarp prst="textChevronInverted">
              <a:avLst/>
            </a:prstTxWarp>
            <a:normAutofit/>
          </a:bodyPr>
          <a:lstStyle/>
          <a:p>
            <a:pPr algn="ctr"/>
            <a:r>
              <a:rPr lang="fr-CH" sz="2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2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L’hiver</a:t>
            </a:r>
            <a:endParaRPr lang="fr-CH" sz="2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>
                  <a:lumMod val="2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6" name="Espace réservé du contenu 1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4867" y="2792152"/>
            <a:ext cx="3121429" cy="20864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00808"/>
            <a:ext cx="6457923" cy="432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700808"/>
            <a:ext cx="6457923" cy="4320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515" y="1702584"/>
            <a:ext cx="6444000" cy="429179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74" y="1710379"/>
            <a:ext cx="6432295" cy="4284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629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30000">
        <p14:flash/>
      </p:transition>
    </mc:Choice>
    <mc:Fallback xmlns=""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950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82000">
              <a:srgbClr val="006600">
                <a:lumMod val="82000"/>
                <a:lumOff val="18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03648" y="3573016"/>
            <a:ext cx="6400800" cy="1800200"/>
          </a:xfrm>
        </p:spPr>
        <p:txBody>
          <a:bodyPr>
            <a:normAutofit fontScale="32500" lnSpcReduction="20000"/>
          </a:bodyPr>
          <a:lstStyle/>
          <a:p>
            <a:pPr>
              <a:lnSpc>
                <a:spcPct val="120000"/>
              </a:lnSpc>
            </a:pPr>
            <a:r>
              <a:rPr lang="fr-CH" sz="4400" dirty="0" smtClean="0">
                <a:solidFill>
                  <a:srgbClr val="4029EB"/>
                </a:solidFill>
                <a:latin typeface="AcmeFont" pitchFamily="2" charset="0"/>
              </a:rPr>
              <a:t>Nous vivons une époque dangereuse</a:t>
            </a:r>
          </a:p>
          <a:p>
            <a:pPr>
              <a:lnSpc>
                <a:spcPct val="120000"/>
              </a:lnSpc>
            </a:pPr>
            <a:r>
              <a:rPr lang="fr-CH" sz="4400" dirty="0" smtClean="0">
                <a:solidFill>
                  <a:srgbClr val="4029EB"/>
                </a:solidFill>
                <a:latin typeface="AcmeFont" pitchFamily="2" charset="0"/>
              </a:rPr>
              <a:t>L’être humain domine la nature avant d’avoir appris à se maîtriser</a:t>
            </a:r>
          </a:p>
          <a:p>
            <a:pPr>
              <a:lnSpc>
                <a:spcPct val="120000"/>
              </a:lnSpc>
            </a:pPr>
            <a:r>
              <a:rPr lang="fr-CH" sz="2500" dirty="0" smtClean="0">
                <a:solidFill>
                  <a:srgbClr val="4029EB"/>
                </a:solidFill>
                <a:latin typeface="AcmeFont" pitchFamily="2" charset="0"/>
              </a:rPr>
              <a:t>                                                                                                                                                                                         </a:t>
            </a:r>
            <a:r>
              <a:rPr lang="fr-CH" sz="2500" i="0" dirty="0" smtClean="0">
                <a:solidFill>
                  <a:srgbClr val="4029EB"/>
                </a:solidFill>
                <a:latin typeface="Arial" pitchFamily="34" charset="0"/>
                <a:cs typeface="Arial" pitchFamily="34" charset="0"/>
              </a:rPr>
              <a:t>Albert Schweitzer</a:t>
            </a:r>
          </a:p>
          <a:p>
            <a:pPr>
              <a:lnSpc>
                <a:spcPct val="120000"/>
              </a:lnSpc>
            </a:pPr>
            <a:r>
              <a:rPr lang="fr-CH" sz="4300" dirty="0">
                <a:solidFill>
                  <a:srgbClr val="4029EB"/>
                </a:solidFill>
                <a:latin typeface="AcmeFont" pitchFamily="2" charset="0"/>
                <a:cs typeface="Arial" pitchFamily="34" charset="0"/>
              </a:rPr>
              <a:t> Car enfin, qu'est-ce qu'un homme dans la nature ? Un néant à l'égard de l'infini, un tout à l'égard du néant , un milieu entre rien et tout.  </a:t>
            </a:r>
          </a:p>
          <a:p>
            <a:pPr>
              <a:lnSpc>
                <a:spcPct val="120000"/>
              </a:lnSpc>
            </a:pPr>
            <a:r>
              <a:rPr lang="fr-CH" sz="3400" i="0" dirty="0" smtClean="0">
                <a:solidFill>
                  <a:srgbClr val="4029EB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</a:t>
            </a:r>
            <a:r>
              <a:rPr lang="fr-CH" sz="2500" i="0" dirty="0" smtClean="0">
                <a:solidFill>
                  <a:srgbClr val="4029EB"/>
                </a:solidFill>
                <a:latin typeface="Arial" pitchFamily="34" charset="0"/>
                <a:cs typeface="Arial" pitchFamily="34" charset="0"/>
              </a:rPr>
              <a:t>Blaise </a:t>
            </a:r>
            <a:r>
              <a:rPr lang="fr-CH" sz="2500" i="0" dirty="0">
                <a:solidFill>
                  <a:srgbClr val="4029EB"/>
                </a:solidFill>
                <a:latin typeface="Arial" pitchFamily="34" charset="0"/>
                <a:cs typeface="Arial" pitchFamily="34" charset="0"/>
              </a:rPr>
              <a:t>Pascal </a:t>
            </a:r>
            <a:endParaRPr lang="fr-CH" sz="2500" i="0" dirty="0" smtClean="0">
              <a:solidFill>
                <a:srgbClr val="4029EB"/>
              </a:solidFill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</a:pPr>
            <a:endParaRPr lang="fr-CH" sz="1500" dirty="0">
              <a:latin typeface="AcmeFont" pitchFamily="2" charset="0"/>
            </a:endParaRPr>
          </a:p>
          <a:p>
            <a:pPr>
              <a:lnSpc>
                <a:spcPct val="120000"/>
              </a:lnSpc>
            </a:pPr>
            <a:endParaRPr lang="fr-CH" sz="1500" dirty="0">
              <a:latin typeface="AcmeFont" pitchFamily="2" charset="0"/>
            </a:endParaRPr>
          </a:p>
        </p:txBody>
      </p:sp>
      <p:sp>
        <p:nvSpPr>
          <p:cNvPr id="4" name="Titre 3"/>
          <p:cNvSpPr>
            <a:spLocks noGrp="1"/>
          </p:cNvSpPr>
          <p:nvPr>
            <p:ph type="ctrTitle"/>
          </p:nvPr>
        </p:nvSpPr>
        <p:spPr>
          <a:xfrm>
            <a:off x="2339752" y="1844824"/>
            <a:ext cx="4424536" cy="1281688"/>
          </a:xfrm>
        </p:spPr>
        <p:txBody>
          <a:bodyPr>
            <a:normAutofit/>
          </a:bodyPr>
          <a:lstStyle/>
          <a:p>
            <a:r>
              <a:rPr lang="fr-CH" sz="2800" dirty="0" smtClean="0">
                <a:solidFill>
                  <a:srgbClr val="006600"/>
                </a:solidFill>
                <a:latin typeface="Amethyst" pitchFamily="2" charset="0"/>
              </a:rPr>
              <a:t>Fin et conclusions</a:t>
            </a:r>
            <a:r>
              <a:rPr lang="fr-CH" dirty="0" smtClean="0"/>
              <a:t/>
            </a:r>
            <a:br>
              <a:rPr lang="fr-CH" dirty="0" smtClean="0"/>
            </a:br>
            <a:endParaRPr lang="fr-CH" dirty="0"/>
          </a:p>
        </p:txBody>
      </p:sp>
    </p:spTree>
    <p:extLst>
      <p:ext uri="{BB962C8B-B14F-4D97-AF65-F5344CB8AC3E}">
        <p14:creationId xmlns:p14="http://schemas.microsoft.com/office/powerpoint/2010/main" val="722023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14:reveal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1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0"/>
                            </p:stCondLst>
                            <p:childTnLst>
                              <p:par>
                                <p:cTn id="21" presetID="6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theme/theme1.xml><?xml version="1.0" encoding="utf-8"?>
<a:theme xmlns:a="http://schemas.openxmlformats.org/drawingml/2006/main" name="Papier">
  <a:themeElements>
    <a:clrScheme name="Papie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ie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apitaux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Couture">
  <a:themeElements>
    <a:clrScheme name="Couture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Cravate noire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1_Livre relié">
  <a:themeElements>
    <a:clrScheme name="Livre relié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Livre relié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vre relié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Promenade">
  <a:themeElements>
    <a:clrScheme name="Promenade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romenade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romenade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2537</TotalTime>
  <Words>201</Words>
  <Application>Microsoft Office PowerPoint</Application>
  <PresentationFormat>Affichage à l'écran (4:3)</PresentationFormat>
  <Paragraphs>39</Paragraphs>
  <Slides>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7</vt:i4>
      </vt:variant>
      <vt:variant>
        <vt:lpstr>Titres des diapositives</vt:lpstr>
      </vt:variant>
      <vt:variant>
        <vt:i4>9</vt:i4>
      </vt:variant>
    </vt:vector>
  </HeadingPairs>
  <TitlesOfParts>
    <vt:vector size="16" baseType="lpstr">
      <vt:lpstr>Papier</vt:lpstr>
      <vt:lpstr>Spring</vt:lpstr>
      <vt:lpstr>Winter</vt:lpstr>
      <vt:lpstr>Couture</vt:lpstr>
      <vt:lpstr>Livre relié</vt:lpstr>
      <vt:lpstr>1_Livre relié</vt:lpstr>
      <vt:lpstr>Promenade</vt:lpstr>
      <vt:lpstr>La nature est belle</vt:lpstr>
      <vt:lpstr>Présentation PowerPoint</vt:lpstr>
      <vt:lpstr>Le printemps</vt:lpstr>
      <vt:lpstr>Présentation PowerPoint</vt:lpstr>
      <vt:lpstr>L’été</vt:lpstr>
      <vt:lpstr>Présentation PowerPoint</vt:lpstr>
      <vt:lpstr>Présentation PowerPoint</vt:lpstr>
      <vt:lpstr>L’hiver</vt:lpstr>
      <vt:lpstr>Fin et conclusions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nature est belle</dc:title>
  <dc:creator>Acer</dc:creator>
  <cp:lastModifiedBy>Acer</cp:lastModifiedBy>
  <cp:revision>108</cp:revision>
  <dcterms:created xsi:type="dcterms:W3CDTF">2012-02-24T07:50:45Z</dcterms:created>
  <dcterms:modified xsi:type="dcterms:W3CDTF">2012-02-29T05:42:25Z</dcterms:modified>
</cp:coreProperties>
</file>