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1" r:id="rId14"/>
    <p:sldId id="272" r:id="rId15"/>
    <p:sldId id="274" r:id="rId16"/>
    <p:sldId id="273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461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61" autoAdjust="0"/>
    <p:restoredTop sz="94660"/>
  </p:normalViewPr>
  <p:slideViewPr>
    <p:cSldViewPr>
      <p:cViewPr varScale="1">
        <p:scale>
          <a:sx n="64" d="100"/>
          <a:sy n="64" d="100"/>
        </p:scale>
        <p:origin x="-1435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12DD-6BD6-40FC-9167-EF0E576EBDE2}" type="datetimeFigureOut">
              <a:rPr lang="fr-FR" smtClean="0"/>
              <a:t>10/03/2012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32E8-34B9-4034-A70C-DD27C0CDF9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12DD-6BD6-40FC-9167-EF0E576EBDE2}" type="datetimeFigureOut">
              <a:rPr lang="fr-FR" smtClean="0"/>
              <a:t>10/03/2012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32E8-34B9-4034-A70C-DD27C0CDF9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12DD-6BD6-40FC-9167-EF0E576EBDE2}" type="datetimeFigureOut">
              <a:rPr lang="fr-FR" smtClean="0"/>
              <a:t>10/03/2012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32E8-34B9-4034-A70C-DD27C0CDF9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12DD-6BD6-40FC-9167-EF0E576EBDE2}" type="datetimeFigureOut">
              <a:rPr lang="fr-FR" smtClean="0"/>
              <a:t>10/03/2012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32E8-34B9-4034-A70C-DD27C0CDF9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12DD-6BD6-40FC-9167-EF0E576EBDE2}" type="datetimeFigureOut">
              <a:rPr lang="fr-FR" smtClean="0"/>
              <a:t>10/03/2012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32E8-34B9-4034-A70C-DD27C0CDF9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12DD-6BD6-40FC-9167-EF0E576EBDE2}" type="datetimeFigureOut">
              <a:rPr lang="fr-FR" smtClean="0"/>
              <a:t>10/03/2012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32E8-34B9-4034-A70C-DD27C0CDF9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12DD-6BD6-40FC-9167-EF0E576EBDE2}" type="datetimeFigureOut">
              <a:rPr lang="fr-FR" smtClean="0"/>
              <a:t>10/03/2012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32E8-34B9-4034-A70C-DD27C0CDF9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12DD-6BD6-40FC-9167-EF0E576EBDE2}" type="datetimeFigureOut">
              <a:rPr lang="fr-FR" smtClean="0"/>
              <a:t>10/03/2012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32E8-34B9-4034-A70C-DD27C0CDF9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12DD-6BD6-40FC-9167-EF0E576EBDE2}" type="datetimeFigureOut">
              <a:rPr lang="fr-FR" smtClean="0"/>
              <a:t>10/03/2012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32E8-34B9-4034-A70C-DD27C0CDF9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12DD-6BD6-40FC-9167-EF0E576EBDE2}" type="datetimeFigureOut">
              <a:rPr lang="fr-FR" smtClean="0"/>
              <a:t>10/03/2012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32E8-34B9-4034-A70C-DD27C0CDF9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412DD-6BD6-40FC-9167-EF0E576EBDE2}" type="datetimeFigureOut">
              <a:rPr lang="fr-FR" smtClean="0"/>
              <a:t>10/03/2012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32E8-34B9-4034-A70C-DD27C0CDF9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4412DD-6BD6-40FC-9167-EF0E576EBDE2}" type="datetimeFigureOut">
              <a:rPr lang="fr-FR" smtClean="0"/>
              <a:t>10/03/2012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E632E8-34B9-4034-A70C-DD27C0CDF9E2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1bonjour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50440"/>
            <a:ext cx="9144000" cy="700844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7956376" y="6453336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 smtClean="0">
                <a:solidFill>
                  <a:schemeClr val="accent6">
                    <a:lumMod val="75000"/>
                  </a:schemeClr>
                </a:solidFill>
              </a:rPr>
              <a:t>Marieke</a:t>
            </a:r>
            <a:r>
              <a:rPr lang="fr-FR" sz="2000" b="1" dirty="0" smtClean="0">
                <a:solidFill>
                  <a:schemeClr val="accent6">
                    <a:lumMod val="75000"/>
                  </a:schemeClr>
                </a:solidFill>
              </a:rPr>
              <a:t> ! </a:t>
            </a:r>
            <a:endParaRPr lang="fr-FR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Avec </a:t>
            </a:r>
            <a:r>
              <a:rPr lang="fr-FR" dirty="0" err="1" smtClean="0"/>
              <a:t>Môsieur</a:t>
            </a:r>
            <a:r>
              <a:rPr lang="fr-FR" dirty="0" smtClean="0"/>
              <a:t> et Mère ……. </a:t>
            </a:r>
            <a:endParaRPr lang="fr-FR" dirty="0"/>
          </a:p>
        </p:txBody>
      </p:sp>
      <p:pic>
        <p:nvPicPr>
          <p:cNvPr id="4" name="Espace réservé du contenu 3" descr="2apéritif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1268760"/>
            <a:ext cx="9144000" cy="5589240"/>
          </a:xfrm>
        </p:spPr>
      </p:pic>
      <p:pic>
        <p:nvPicPr>
          <p:cNvPr id="5" name="Image 4" descr="champagn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16216" y="5373216"/>
            <a:ext cx="936104" cy="10119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7584" y="0"/>
            <a:ext cx="7859216" cy="980728"/>
          </a:xfrm>
        </p:spPr>
        <p:txBody>
          <a:bodyPr>
            <a:normAutofit fontScale="90000"/>
          </a:bodyPr>
          <a:lstStyle/>
          <a:p>
            <a:r>
              <a:rPr lang="fr-FR" sz="3600" b="1" i="1" dirty="0" smtClean="0">
                <a:solidFill>
                  <a:schemeClr val="accent6"/>
                </a:solidFill>
                <a:latin typeface="Comic Sans MS" pitchFamily="66" charset="0"/>
              </a:rPr>
              <a:t>Quelques jus de fruits sans alcool ! </a:t>
            </a:r>
            <a:endParaRPr lang="fr-FR" sz="3600" b="1" i="1" dirty="0">
              <a:solidFill>
                <a:schemeClr val="accent6"/>
              </a:solidFill>
              <a:latin typeface="Comic Sans MS" pitchFamily="66" charset="0"/>
            </a:endParaRPr>
          </a:p>
        </p:txBody>
      </p:sp>
      <p:pic>
        <p:nvPicPr>
          <p:cNvPr id="4" name="Espace réservé du contenu 3" descr="3cocktails-party de kaliméro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842" y="764704"/>
            <a:ext cx="9107158" cy="609329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/>
          <a:lstStyle/>
          <a:p>
            <a:endParaRPr lang="fr-FR" b="1" i="1" dirty="0">
              <a:solidFill>
                <a:schemeClr val="accent6"/>
              </a:solidFill>
              <a:latin typeface="Comic Sans MS" pitchFamily="66" charset="0"/>
            </a:endParaRPr>
          </a:p>
        </p:txBody>
      </p:sp>
      <p:pic>
        <p:nvPicPr>
          <p:cNvPr id="4" name="Espace réservé du contenu 3" descr="4pyramide-apritif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6012160" y="1412776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solidFill>
                  <a:schemeClr val="accent6"/>
                </a:solidFill>
                <a:latin typeface="Comic Sans MS" pitchFamily="66" charset="0"/>
              </a:rPr>
              <a:t>Ou avec </a:t>
            </a:r>
            <a:r>
              <a:rPr lang="fr-FR" sz="4800" dirty="0" smtClean="0">
                <a:solidFill>
                  <a:schemeClr val="accent6"/>
                </a:solidFill>
                <a:latin typeface="Comic Sans MS" pitchFamily="66" charset="0"/>
              </a:rPr>
              <a:t>! </a:t>
            </a:r>
            <a:endParaRPr lang="fr-FR" sz="4800" dirty="0">
              <a:solidFill>
                <a:schemeClr val="accent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5toast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0" y="332656"/>
            <a:ext cx="21237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>
                <a:solidFill>
                  <a:srgbClr val="F3461D"/>
                </a:solidFill>
              </a:rPr>
              <a:t>Quelques toasts ….</a:t>
            </a:r>
            <a:endParaRPr lang="fr-FR" sz="3200" b="1" i="1" dirty="0">
              <a:solidFill>
                <a:srgbClr val="F3461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6verrin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6441" y="0"/>
            <a:ext cx="9148409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395536" y="404664"/>
            <a:ext cx="1800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i="1" dirty="0" smtClean="0">
                <a:solidFill>
                  <a:srgbClr val="FF0000"/>
                </a:solidFill>
                <a:latin typeface="Comic Sans MS" pitchFamily="66" charset="0"/>
              </a:rPr>
              <a:t>Où des verrines</a:t>
            </a:r>
            <a:endParaRPr lang="fr-FR" sz="2800" b="1" i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7men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794031" cy="6836408"/>
          </a:xfrm>
        </p:spPr>
      </p:pic>
      <p:sp>
        <p:nvSpPr>
          <p:cNvPr id="5" name="ZoneTexte 4"/>
          <p:cNvSpPr txBox="1"/>
          <p:nvPr/>
        </p:nvSpPr>
        <p:spPr>
          <a:xfrm>
            <a:off x="395536" y="1556792"/>
            <a:ext cx="3600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Passons aux choses sérieuses : </a:t>
            </a:r>
          </a:p>
          <a:p>
            <a:endParaRPr lang="fr-FR" dirty="0"/>
          </a:p>
          <a:p>
            <a:r>
              <a:rPr lang="fr-FR" dirty="0" smtClean="0"/>
              <a:t>Le menu ….</a:t>
            </a:r>
          </a:p>
          <a:p>
            <a:endParaRPr lang="fr-FR" dirty="0"/>
          </a:p>
          <a:p>
            <a:r>
              <a:rPr lang="fr-FR" dirty="0" smtClean="0"/>
              <a:t>Mais si rien ne te tente, quelques plats à </a:t>
            </a:r>
            <a:r>
              <a:rPr lang="fr-FR" dirty="0"/>
              <a:t>l</a:t>
            </a:r>
            <a:r>
              <a:rPr lang="fr-FR" dirty="0" smtClean="0"/>
              <a:t>a carte, suivent ….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/>
          </a:bodyPr>
          <a:lstStyle/>
          <a:p>
            <a:endParaRPr lang="fr-FR" sz="2800" dirty="0"/>
          </a:p>
        </p:txBody>
      </p:sp>
      <p:pic>
        <p:nvPicPr>
          <p:cNvPr id="4" name="Espace réservé du contenu 3" descr="8ficelles-picardes-971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091812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0" y="6293218"/>
            <a:ext cx="5220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Entrés chaudes, que tu devrais reconnaitre ! 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9EscalopeNormande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22752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0" y="188640"/>
            <a:ext cx="291581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>
                <a:solidFill>
                  <a:schemeClr val="accent6">
                    <a:lumMod val="75000"/>
                  </a:schemeClr>
                </a:solidFill>
              </a:rPr>
              <a:t>3 plats principaux</a:t>
            </a:r>
          </a:p>
          <a:p>
            <a:r>
              <a:rPr lang="fr-FR" sz="3200" b="1" dirty="0" smtClean="0">
                <a:solidFill>
                  <a:schemeClr val="accent6">
                    <a:lumMod val="75000"/>
                  </a:schemeClr>
                </a:solidFill>
              </a:rPr>
              <a:t>au choix :</a:t>
            </a:r>
          </a:p>
          <a:p>
            <a:r>
              <a:rPr lang="fr-FR" sz="3200" b="1" dirty="0" smtClean="0">
                <a:solidFill>
                  <a:schemeClr val="accent6">
                    <a:lumMod val="75000"/>
                  </a:schemeClr>
                </a:solidFill>
              </a:rPr>
              <a:t>1 ici</a:t>
            </a:r>
            <a:endParaRPr lang="fr-FR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10escalope-dind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pic>
        <p:nvPicPr>
          <p:cNvPr id="5" name="Image 4" descr="11escalopeveaucrem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411760" y="188640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     ………………                      deuxième …..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11escalopeveaucreme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2123728" y="188640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Une autre escalope à la crème, comme ta maman adore …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12fromag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5652120" y="404664"/>
            <a:ext cx="32403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Quelques fromages …</a:t>
            </a:r>
            <a:endParaRPr lang="fr-FR" sz="3200" b="1" i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16timramisu d'Astérix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467544" y="6165304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Passons aux desserts, avec un Tiramisu, maison ! 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17dessert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5368" y="0"/>
            <a:ext cx="9279367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Des petits fours (traiteur) ! </a:t>
            </a:r>
            <a:endParaRPr lang="fr-FR" b="1" i="1" dirty="0">
              <a:solidFill>
                <a:schemeClr val="accent6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14café gourman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 descr="13un café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4564" y="0"/>
            <a:ext cx="4689436" cy="126876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18joyeux anniversaire gâtea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ZoneTexte 4"/>
          <p:cNvSpPr txBox="1"/>
          <p:nvPr/>
        </p:nvSpPr>
        <p:spPr>
          <a:xfrm flipH="1">
            <a:off x="4427984" y="188640"/>
            <a:ext cx="5004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i="1" dirty="0" smtClean="0">
                <a:solidFill>
                  <a:schemeClr val="bg1"/>
                </a:solidFill>
                <a:latin typeface="Comic Sans MS" pitchFamily="66" charset="0"/>
              </a:rPr>
              <a:t>Chère </a:t>
            </a:r>
            <a:r>
              <a:rPr lang="fr-FR" sz="4000" b="1" i="1" dirty="0" err="1" smtClean="0">
                <a:solidFill>
                  <a:schemeClr val="bg1"/>
                </a:solidFill>
                <a:latin typeface="Comic Sans MS" pitchFamily="66" charset="0"/>
              </a:rPr>
              <a:t>Marieke</a:t>
            </a:r>
            <a:endParaRPr lang="fr-FR" sz="4000" b="1" i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6" name="Image 5" descr="yd7rz8t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6093296"/>
            <a:ext cx="3040380" cy="541020"/>
          </a:xfrm>
          <a:prstGeom prst="rect">
            <a:avLst/>
          </a:prstGeom>
        </p:spPr>
      </p:pic>
      <p:pic>
        <p:nvPicPr>
          <p:cNvPr id="7" name="Image 6" descr="Noga 0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2320" y="6165304"/>
            <a:ext cx="1493520" cy="495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100</Words>
  <Application>Microsoft Office PowerPoint</Application>
  <PresentationFormat>Affichage à l'écran (4:3)</PresentationFormat>
  <Paragraphs>21</Paragraphs>
  <Slides>16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Thème Office</vt:lpstr>
      <vt:lpstr>Diapositive 1</vt:lpstr>
      <vt:lpstr>Avec Môsieur et Mère ……. </vt:lpstr>
      <vt:lpstr>Quelques jus de fruits sans alcool ! 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Noga</dc:creator>
  <cp:lastModifiedBy>Noga</cp:lastModifiedBy>
  <cp:revision>5</cp:revision>
  <dcterms:created xsi:type="dcterms:W3CDTF">2012-03-10T14:38:25Z</dcterms:created>
  <dcterms:modified xsi:type="dcterms:W3CDTF">2012-03-10T15:21:35Z</dcterms:modified>
</cp:coreProperties>
</file>