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66" r:id="rId3"/>
    <p:sldId id="257" r:id="rId4"/>
    <p:sldId id="289" r:id="rId5"/>
    <p:sldId id="258" r:id="rId6"/>
    <p:sldId id="259" r:id="rId7"/>
    <p:sldId id="267" r:id="rId8"/>
    <p:sldId id="260" r:id="rId9"/>
    <p:sldId id="268" r:id="rId10"/>
    <p:sldId id="261" r:id="rId11"/>
    <p:sldId id="269" r:id="rId12"/>
    <p:sldId id="262" r:id="rId13"/>
    <p:sldId id="270" r:id="rId14"/>
    <p:sldId id="263" r:id="rId15"/>
    <p:sldId id="271" r:id="rId16"/>
    <p:sldId id="264" r:id="rId17"/>
    <p:sldId id="272" r:id="rId18"/>
    <p:sldId id="265" r:id="rId19"/>
    <p:sldId id="273" r:id="rId20"/>
    <p:sldId id="274" r:id="rId21"/>
    <p:sldId id="275" r:id="rId22"/>
    <p:sldId id="276" r:id="rId23"/>
    <p:sldId id="256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90" r:id="rId36"/>
    <p:sldId id="291" r:id="rId37"/>
    <p:sldId id="292" r:id="rId38"/>
    <p:sldId id="293" r:id="rId39"/>
    <p:sldId id="294" r:id="rId40"/>
    <p:sldId id="295" r:id="rId41"/>
  </p:sldIdLst>
  <p:sldSz cx="9144000" cy="6858000" type="screen4x3"/>
  <p:notesSz cx="6858000" cy="9144000"/>
  <p:defaultTextStyle>
    <a:defPPr>
      <a:defRPr lang="sl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2" d="100"/>
          <a:sy n="62" d="100"/>
        </p:scale>
        <p:origin x="-643" y="-17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sl-SI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8E469-56A5-4382-AEE3-199A3E9F94D6}" type="datetimeFigureOut">
              <a:rPr lang="sl-SI" smtClean="0"/>
              <a:t>9.3.2012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81550-F24E-47F4-9A94-AC57FA81DFE5}" type="slidenum">
              <a:rPr lang="sl-SI" smtClean="0"/>
              <a:t>‹N°›</a:t>
            </a:fld>
            <a:endParaRPr lang="sl-SI"/>
          </a:p>
        </p:txBody>
      </p:sp>
    </p:spTree>
  </p:cSld>
  <p:clrMapOvr>
    <a:masterClrMapping/>
  </p:clrMapOvr>
  <p:transition advClick="0" advTm="5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8E469-56A5-4382-AEE3-199A3E9F94D6}" type="datetimeFigureOut">
              <a:rPr lang="sl-SI" smtClean="0"/>
              <a:t>9.3.2012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81550-F24E-47F4-9A94-AC57FA81DFE5}" type="slidenum">
              <a:rPr lang="sl-SI" smtClean="0"/>
              <a:t>‹N°›</a:t>
            </a:fld>
            <a:endParaRPr lang="sl-SI"/>
          </a:p>
        </p:txBody>
      </p:sp>
    </p:spTree>
  </p:cSld>
  <p:clrMapOvr>
    <a:masterClrMapping/>
  </p:clrMapOvr>
  <p:transition advClick="0" advTm="5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8E469-56A5-4382-AEE3-199A3E9F94D6}" type="datetimeFigureOut">
              <a:rPr lang="sl-SI" smtClean="0"/>
              <a:t>9.3.2012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81550-F24E-47F4-9A94-AC57FA81DFE5}" type="slidenum">
              <a:rPr lang="sl-SI" smtClean="0"/>
              <a:t>‹N°›</a:t>
            </a:fld>
            <a:endParaRPr lang="sl-SI"/>
          </a:p>
        </p:txBody>
      </p:sp>
    </p:spTree>
  </p:cSld>
  <p:clrMapOvr>
    <a:masterClrMapping/>
  </p:clrMapOvr>
  <p:transition advClick="0" advTm="5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8E469-56A5-4382-AEE3-199A3E9F94D6}" type="datetimeFigureOut">
              <a:rPr lang="sl-SI" smtClean="0"/>
              <a:t>9.3.2012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81550-F24E-47F4-9A94-AC57FA81DFE5}" type="slidenum">
              <a:rPr lang="sl-SI" smtClean="0"/>
              <a:t>‹N°›</a:t>
            </a:fld>
            <a:endParaRPr lang="sl-SI"/>
          </a:p>
        </p:txBody>
      </p:sp>
    </p:spTree>
  </p:cSld>
  <p:clrMapOvr>
    <a:masterClrMapping/>
  </p:clrMapOvr>
  <p:transition advClick="0" advTm="5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8E469-56A5-4382-AEE3-199A3E9F94D6}" type="datetimeFigureOut">
              <a:rPr lang="sl-SI" smtClean="0"/>
              <a:t>9.3.2012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81550-F24E-47F4-9A94-AC57FA81DFE5}" type="slidenum">
              <a:rPr lang="sl-SI" smtClean="0"/>
              <a:t>‹N°›</a:t>
            </a:fld>
            <a:endParaRPr lang="sl-SI"/>
          </a:p>
        </p:txBody>
      </p:sp>
    </p:spTree>
  </p:cSld>
  <p:clrMapOvr>
    <a:masterClrMapping/>
  </p:clrMapOvr>
  <p:transition advClick="0" advTm="5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8E469-56A5-4382-AEE3-199A3E9F94D6}" type="datetimeFigureOut">
              <a:rPr lang="sl-SI" smtClean="0"/>
              <a:t>9.3.2012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81550-F24E-47F4-9A94-AC57FA81DFE5}" type="slidenum">
              <a:rPr lang="sl-SI" smtClean="0"/>
              <a:t>‹N°›</a:t>
            </a:fld>
            <a:endParaRPr lang="sl-SI"/>
          </a:p>
        </p:txBody>
      </p:sp>
    </p:spTree>
  </p:cSld>
  <p:clrMapOvr>
    <a:masterClrMapping/>
  </p:clrMapOvr>
  <p:transition advClick="0" advTm="5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8E469-56A5-4382-AEE3-199A3E9F94D6}" type="datetimeFigureOut">
              <a:rPr lang="sl-SI" smtClean="0"/>
              <a:t>9.3.2012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81550-F24E-47F4-9A94-AC57FA81DFE5}" type="slidenum">
              <a:rPr lang="sl-SI" smtClean="0"/>
              <a:t>‹N°›</a:t>
            </a:fld>
            <a:endParaRPr lang="sl-SI"/>
          </a:p>
        </p:txBody>
      </p:sp>
    </p:spTree>
  </p:cSld>
  <p:clrMapOvr>
    <a:masterClrMapping/>
  </p:clrMapOvr>
  <p:transition advClick="0" advTm="5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8E469-56A5-4382-AEE3-199A3E9F94D6}" type="datetimeFigureOut">
              <a:rPr lang="sl-SI" smtClean="0"/>
              <a:t>9.3.2012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81550-F24E-47F4-9A94-AC57FA81DFE5}" type="slidenum">
              <a:rPr lang="sl-SI" smtClean="0"/>
              <a:t>‹N°›</a:t>
            </a:fld>
            <a:endParaRPr lang="sl-SI"/>
          </a:p>
        </p:txBody>
      </p:sp>
    </p:spTree>
  </p:cSld>
  <p:clrMapOvr>
    <a:masterClrMapping/>
  </p:clrMapOvr>
  <p:transition advClick="0" advTm="5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l-SI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8E469-56A5-4382-AEE3-199A3E9F94D6}" type="datetimeFigureOut">
              <a:rPr lang="sl-SI" smtClean="0"/>
              <a:t>9.3.2012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81550-F24E-47F4-9A94-AC57FA81DFE5}" type="slidenum">
              <a:rPr lang="sl-SI" smtClean="0"/>
              <a:t>‹N°›</a:t>
            </a:fld>
            <a:endParaRPr lang="sl-SI"/>
          </a:p>
        </p:txBody>
      </p:sp>
    </p:spTree>
  </p:cSld>
  <p:clrMapOvr>
    <a:masterClrMapping/>
  </p:clrMapOvr>
  <p:transition advClick="0" advTm="5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8E469-56A5-4382-AEE3-199A3E9F94D6}" type="datetimeFigureOut">
              <a:rPr lang="sl-SI" smtClean="0"/>
              <a:t>9.3.2012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81550-F24E-47F4-9A94-AC57FA81DFE5}" type="slidenum">
              <a:rPr lang="sl-SI" smtClean="0"/>
              <a:t>‹N°›</a:t>
            </a:fld>
            <a:endParaRPr lang="sl-SI"/>
          </a:p>
        </p:txBody>
      </p:sp>
    </p:spTree>
  </p:cSld>
  <p:clrMapOvr>
    <a:masterClrMapping/>
  </p:clrMapOvr>
  <p:transition advClick="0" advTm="5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8E469-56A5-4382-AEE3-199A3E9F94D6}" type="datetimeFigureOut">
              <a:rPr lang="sl-SI" smtClean="0"/>
              <a:t>9.3.2012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81550-F24E-47F4-9A94-AC57FA81DFE5}" type="slidenum">
              <a:rPr lang="sl-SI" smtClean="0"/>
              <a:t>‹N°›</a:t>
            </a:fld>
            <a:endParaRPr lang="sl-SI"/>
          </a:p>
        </p:txBody>
      </p:sp>
    </p:spTree>
  </p:cSld>
  <p:clrMapOvr>
    <a:masterClrMapping/>
  </p:clrMapOvr>
  <p:transition advClick="0" advTm="5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8E469-56A5-4382-AEE3-199A3E9F94D6}" type="datetimeFigureOut">
              <a:rPr lang="sl-SI" smtClean="0"/>
              <a:t>9.3.2012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081550-F24E-47F4-9A94-AC57FA81DFE5}" type="slidenum">
              <a:rPr lang="sl-SI" smtClean="0"/>
              <a:t>‹N°›</a:t>
            </a:fld>
            <a:endParaRPr lang="sl-SI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5000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Renata\Desktop\Nova mapa-n\1283240031wCYtVF8.jpg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-126825" y="0"/>
            <a:ext cx="9336122" cy="69746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0" y="5643578"/>
            <a:ext cx="9144000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6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Beauté</a:t>
            </a:r>
            <a:r>
              <a:rPr lang="en-US" sz="6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de la Nature</a:t>
            </a:r>
            <a:endParaRPr lang="en-US" sz="66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</p:cSld>
  <p:clrMapOvr>
    <a:masterClrMapping/>
  </p:clrMapOvr>
  <p:transition advClick="0" advTm="5000">
    <p:split orient="vert"/>
    <p:sndAc>
      <p:stSnd>
        <p:snd r:embed="rId2" name="06 - Oliver Shanti - Rainbow Way - Anden Dance of Jo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Renata\Desktop\Nova mapa-m\1285129910pBQKx8b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Renata\Desktop\Nova mapa-m\12840935492BrU2r1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642910" y="0"/>
            <a:ext cx="7992000" cy="6837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Renata\Desktop\Nova mapa-m\12851317289CWbEay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-35"/>
            <a:ext cx="9144000" cy="6868211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Renata\Desktop\Nova mapa-m\12839475186zEA2V6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928662" y="0"/>
            <a:ext cx="7236000" cy="6874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Renata\Desktop\Nova mapa-m\1283947086nMlMmrZ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66681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Renata\Desktop\Nova mapa-m\1285135307aupttYz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-1"/>
            <a:ext cx="9144000" cy="6868696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Renata\Desktop\Nova mapa-m\1266820325cPgzmSF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-1"/>
            <a:ext cx="9144000" cy="685356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Renata\Desktop\Nova mapa-m\1285157805vb9kKP9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-1"/>
            <a:ext cx="9144000" cy="690132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Renata\Desktop\Nova mapa-m\1281373885xIxCzRs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-1"/>
            <a:ext cx="9144000" cy="689948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Renata\Desktop\Nova mapa-m\1285131488GuvNQG3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-37"/>
            <a:ext cx="9144000" cy="6914866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Renata\Desktop\Nova mapa-m\12836641387WyNHFa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-8"/>
            <a:ext cx="9252000" cy="6942342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Renata\Desktop\Nova mapa-m\1285136007reaihJg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6504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Renata\Desktop\Nova mapa-m\1283946693XYqBv5i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-37"/>
            <a:ext cx="9144000" cy="686137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Renata\Desktop\Nova mapa-m\1285164774bx1EJCk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857224" y="0"/>
            <a:ext cx="7344000" cy="68941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Renata\Desktop\Nova mapa-m\1284033362sds21N4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1142976" y="-18000"/>
            <a:ext cx="6876000" cy="687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Renata\Desktop\Nova mapa-m\1285166483ESMNhAn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2214545" y="-35"/>
            <a:ext cx="4572000" cy="68825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Renata\Desktop\Nova mapa-m\1285131553vcft1WS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-2" y="-52"/>
            <a:ext cx="9144002" cy="687253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Renata\Desktop\Nova mapa-m\1285137581ihYgfkq.jpg"/>
          <p:cNvPicPr>
            <a:picLocks noChangeAspect="1" noChangeArrowheads="1"/>
          </p:cNvPicPr>
          <p:nvPr/>
        </p:nvPicPr>
        <p:blipFill>
          <a:blip r:embed="rId2">
            <a:lum contrast="30000"/>
          </a:blip>
          <a:srcRect/>
          <a:stretch>
            <a:fillRect/>
          </a:stretch>
        </p:blipFill>
        <p:spPr bwMode="auto">
          <a:xfrm>
            <a:off x="-1" y="-1"/>
            <a:ext cx="9144000" cy="6866066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Renata\Desktop\Nova mapa-m\1285157927EUJBqKf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-1"/>
            <a:ext cx="9180000" cy="69013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Renata\Desktop\Nova mapa-m\1285135602iy8QvCD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-16"/>
            <a:ext cx="9144000" cy="6865121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Renata\Desktop\Nova mapa-m\1285158145f2qcAeV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-1" y="-97"/>
            <a:ext cx="9144001" cy="6873744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Renata\Desktop\Nova mapa-m\1285130532I8A4Gsf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-1"/>
            <a:ext cx="9144000" cy="6887748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3" name="Picture 3" descr="C:\Documents and Settings\Renata\Desktop\nova3\1285105946WquJqWy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-29"/>
            <a:ext cx="9180000" cy="6870369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Documents and Settings\Renata\Desktop\Nova mapa-n\1283240510NHPxrJi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Documents and Settings\Renata\Desktop\nova3\1284567414CUe2Fep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-1"/>
            <a:ext cx="9324000" cy="689976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Documents and Settings\Renata\Desktop\Nova mapa-n\12824563434r7Y2dy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80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Documents and Settings\Renata\Desktop\nova3\1284568132WBL6jvY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-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Documents and Settings\Renata\Desktop\Nova mapa-n\1282367804vDvriiA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-45"/>
            <a:ext cx="9180000" cy="6870872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Documents and Settings\Renata\Desktop\nova3\1284567733CdhVsfe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-1"/>
            <a:ext cx="9144000" cy="688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Documents and Settings\Renata\Desktop\nova3\1282646981KF2q8Sf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-1"/>
            <a:ext cx="9180000" cy="6885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Documents and Settings\Renata\Desktop\nova3\1285109541YkJDAbX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-12"/>
            <a:ext cx="9144000" cy="6858012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Documents and Settings\Renata\Desktop\Nova mapa-m\1230293354qywc7JD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2214546" y="0"/>
            <a:ext cx="457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Renata\Desktop\Nova mapa-m\1285136250NvkUUAk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1428728" y="0"/>
            <a:ext cx="6372000" cy="68615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Renata\Desktop\Nova mapa-m\1285131862uFAx2ur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2071670" y="1580"/>
            <a:ext cx="5148000" cy="68564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Renata\Desktop\Nova mapa-m\1285157623ryfRrcv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C:\Documents and Settings\Renata\Desktop\Nova mapa-m\12851313355KgT6bm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-1" y="-108"/>
            <a:ext cx="9144001" cy="686830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Renata\Desktop\Nova mapa-m\1284117198UX5YFIW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-32"/>
            <a:ext cx="9180000" cy="6869079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Renata\Desktop\Nova mapa-m\1284036504EtLPuLa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93504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Renata\Desktop\Nova mapa-m\1283665001rXivvWP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80000" cy="6000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1" y="5929330"/>
            <a:ext cx="3643306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6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Fin</a:t>
            </a:r>
            <a:endParaRPr lang="en-US" sz="4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6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Click="0" advTm="5000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3">
      <a:majorFont>
        <a:latin typeface="Vivaldi"/>
        <a:ea typeface=""/>
        <a:cs typeface=""/>
      </a:majorFont>
      <a:minorFont>
        <a:latin typeface="Vivald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5</Words>
  <Application>Microsoft Office PowerPoint</Application>
  <PresentationFormat>Affichage à l'écran (4:3)</PresentationFormat>
  <Paragraphs>2</Paragraphs>
  <Slides>40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1" baseType="lpstr"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cp:lastModifiedBy>Monique</cp:lastModifiedBy>
  <cp:revision>17</cp:revision>
  <dcterms:created xsi:type="dcterms:W3CDTF">2010-09-22T06:50:32Z</dcterms:created>
  <dcterms:modified xsi:type="dcterms:W3CDTF">2012-03-09T17:02:57Z</dcterms:modified>
</cp:coreProperties>
</file>