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8" r:id="rId12"/>
    <p:sldId id="270" r:id="rId13"/>
    <p:sldId id="271" r:id="rId14"/>
    <p:sldId id="272" r:id="rId15"/>
  </p:sldIdLst>
  <p:sldSz cx="6858000" cy="9144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25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86" autoAdjust="0"/>
    <p:restoredTop sz="94700" autoAdjust="0"/>
  </p:normalViewPr>
  <p:slideViewPr>
    <p:cSldViewPr>
      <p:cViewPr varScale="1">
        <p:scale>
          <a:sx n="75" d="100"/>
          <a:sy n="75" d="100"/>
        </p:scale>
        <p:origin x="-1452" y="-9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5A51EEA-6C0A-4E62-9C4B-51D7E765857E}" type="datetimeFigureOut">
              <a:rPr lang="fr-FR"/>
              <a:pPr>
                <a:defRPr/>
              </a:pPr>
              <a:t>06/03/2012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7531276-369C-4BA8-BBD2-536B7A417B3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316523" y="1828800"/>
            <a:ext cx="6172200" cy="2438400"/>
          </a:xfrm>
          <a:prstGeom prst="rect">
            <a:avLst/>
          </a:prstGeo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028700" y="4442264"/>
            <a:ext cx="4800600" cy="23368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Espace réservé de la date 27"/>
          <p:cNvSpPr>
            <a:spLocks noGrp="1"/>
          </p:cNvSpPr>
          <p:nvPr>
            <p:ph type="dt" sz="half" idx="10"/>
          </p:nvPr>
        </p:nvSpPr>
        <p:spPr>
          <a:xfrm>
            <a:off x="342900" y="8555038"/>
            <a:ext cx="16002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2343150" y="8555038"/>
            <a:ext cx="21717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FR"/>
              <a:t>http://cyril-margouillat.com</a:t>
            </a:r>
          </a:p>
        </p:txBody>
      </p:sp>
      <p:sp>
        <p:nvSpPr>
          <p:cNvPr id="6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5943600" y="8555038"/>
            <a:ext cx="5715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6BA9646-648C-49B1-A0B9-8F706AA562A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42900" y="2133600"/>
            <a:ext cx="6172200" cy="62788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42900" y="8555038"/>
            <a:ext cx="16002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343150" y="8555038"/>
            <a:ext cx="21717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FR"/>
              <a:t>http://cyril-margouillat.com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5943600" y="8555038"/>
            <a:ext cx="5715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AA108BF-375F-40F7-B420-D3347C78E6C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00150" y="812800"/>
            <a:ext cx="5314950" cy="2438400"/>
          </a:xfrm>
          <a:prstGeom prst="rect">
            <a:avLst/>
          </a:prstGeo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200150" y="3343715"/>
            <a:ext cx="5314950" cy="2012949"/>
          </a:xfrm>
          <a:prstGeom prst="rect">
            <a:avLst/>
          </a:prstGeo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42900" y="8555038"/>
            <a:ext cx="16002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343150" y="8555038"/>
            <a:ext cx="21717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FR"/>
              <a:t>http://cyril-margouillat.com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5943600" y="8555038"/>
            <a:ext cx="5715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0682B93-1758-4807-B155-437357C7803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  <a:prstGeom prst="rect">
            <a:avLst/>
          </a:prstGeo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  <a:prstGeom prst="rect">
            <a:avLst/>
          </a:prstGeo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42900" y="8555038"/>
            <a:ext cx="16002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343150" y="8555038"/>
            <a:ext cx="21717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FR"/>
              <a:t>http://cyril-margouillat.com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5943600" y="8555038"/>
            <a:ext cx="5715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3351A51-0188-4C6A-AE42-9064E0B3EA4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6172200" cy="152400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1001183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3483769" y="2046817"/>
            <a:ext cx="3031331" cy="1001183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342900" y="3149601"/>
            <a:ext cx="3030141" cy="501861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69" y="3149601"/>
            <a:ext cx="3031331" cy="501861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342900" y="8555038"/>
            <a:ext cx="16002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2343150" y="8555038"/>
            <a:ext cx="21717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FR"/>
              <a:t>http://cyril-margouillat.com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5943600" y="8555038"/>
            <a:ext cx="5715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63E0139-16FA-4901-925E-42DFDA0B887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342900" y="8555038"/>
            <a:ext cx="16002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2343150" y="8555038"/>
            <a:ext cx="21717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FR"/>
              <a:t>http://cyril-margouillat.com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5943600" y="8555038"/>
            <a:ext cx="5715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A365C27-3BD9-4956-9973-DF7FF43BDDF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2"/>
          <p:cNvSpPr>
            <a:spLocks noGrp="1"/>
          </p:cNvSpPr>
          <p:nvPr>
            <p:ph type="ftr" sz="quarter" idx="10"/>
          </p:nvPr>
        </p:nvSpPr>
        <p:spPr>
          <a:xfrm>
            <a:off x="115888" y="8459788"/>
            <a:ext cx="2881312" cy="360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600">
                <a:solidFill>
                  <a:srgbClr val="C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FR"/>
              <a:t>http://cyril-margouillat.com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  <a:prstGeom prst="rect">
            <a:avLst/>
          </a:prstGeo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342900" y="2032001"/>
            <a:ext cx="2256235" cy="61362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2681287" y="364067"/>
            <a:ext cx="3833813" cy="7804151"/>
          </a:xfrm>
          <a:prstGeom prst="rect">
            <a:avLst/>
          </a:prstGeo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42900" y="8555038"/>
            <a:ext cx="16002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343150" y="8555038"/>
            <a:ext cx="21717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FR"/>
              <a:t>http://cyril-margouillat.com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5943600" y="8555038"/>
            <a:ext cx="5715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4260FFE-BD05-44B2-9A6E-42BB00D4642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71600" y="812800"/>
            <a:ext cx="4114800" cy="696384"/>
          </a:xfrm>
          <a:prstGeom prst="rect">
            <a:avLst/>
          </a:prstGeo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71600" y="2442633"/>
            <a:ext cx="4114800" cy="5283200"/>
          </a:xfrm>
          <a:prstGeom prst="rect">
            <a:avLst/>
          </a:prstGeo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71600" y="1555716"/>
            <a:ext cx="4114800" cy="707136"/>
          </a:xfrm>
          <a:prstGeom prst="rect">
            <a:avLst/>
          </a:prstGeo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42900" y="8555038"/>
            <a:ext cx="16002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2343150" y="8555038"/>
            <a:ext cx="21717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FR"/>
              <a:t>http://cyril-margouillat.com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5943600" y="8555038"/>
            <a:ext cx="5715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7D45B0A-BCF2-42F6-8C16-EA916CFEE4C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00" y="2133600"/>
            <a:ext cx="6172200" cy="62788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42900" y="8555038"/>
            <a:ext cx="16002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343150" y="8555038"/>
            <a:ext cx="21717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FR"/>
              <a:t>http://cyril-margouillat.com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5943600" y="8555038"/>
            <a:ext cx="5715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C633820-CC95-459D-A423-F77578152A7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42900" y="8555038"/>
            <a:ext cx="16002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343150" y="8555038"/>
            <a:ext cx="21717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FR"/>
              <a:t>http://cyril-margouillat.com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5943600" y="8555038"/>
            <a:ext cx="571500" cy="487362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7CDF03D-178A-4FCE-BFD4-44B2A8881D8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cyril-margouilla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3" descr="Logo_gouil_1D 3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429000" y="153988"/>
            <a:ext cx="3260725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5085184" y="899592"/>
            <a:ext cx="15504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+mn-lt"/>
                <a:cs typeface="+mn-cs"/>
              </a:rPr>
              <a:t>Sculpteur</a:t>
            </a:r>
          </a:p>
        </p:txBody>
      </p:sp>
      <p:sp>
        <p:nvSpPr>
          <p:cNvPr id="11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115888" y="8459788"/>
            <a:ext cx="3817937" cy="360362"/>
          </a:xfrm>
        </p:spPr>
        <p:txBody>
          <a:bodyPr/>
          <a:lstStyle/>
          <a:p>
            <a:pPr>
              <a:defRPr/>
            </a:pPr>
            <a:r>
              <a:rPr lang="fr-FR" sz="1600" dirty="0">
                <a:solidFill>
                  <a:srgbClr val="C00000"/>
                </a:solidFill>
              </a:rPr>
              <a:t>http://cyril-margouillat.com</a:t>
            </a:r>
          </a:p>
        </p:txBody>
      </p:sp>
      <p:sp>
        <p:nvSpPr>
          <p:cNvPr id="7" name="Forme libre 6"/>
          <p:cNvSpPr/>
          <p:nvPr/>
        </p:nvSpPr>
        <p:spPr>
          <a:xfrm>
            <a:off x="2997200" y="6804025"/>
            <a:ext cx="3554413" cy="2339975"/>
          </a:xfrm>
          <a:custGeom>
            <a:avLst/>
            <a:gdLst>
              <a:gd name="connsiteX0" fmla="*/ 596900 w 1788583"/>
              <a:gd name="connsiteY0" fmla="*/ 0 h 2641600"/>
              <a:gd name="connsiteX1" fmla="*/ 1689100 w 1788583"/>
              <a:gd name="connsiteY1" fmla="*/ 901700 h 2641600"/>
              <a:gd name="connsiteX2" fmla="*/ 0 w 1788583"/>
              <a:gd name="connsiteY2" fmla="*/ 2641600 h 264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788583" h="2641600">
                <a:moveTo>
                  <a:pt x="596900" y="0"/>
                </a:moveTo>
                <a:cubicBezTo>
                  <a:pt x="1192741" y="230716"/>
                  <a:pt x="1788583" y="461433"/>
                  <a:pt x="1689100" y="901700"/>
                </a:cubicBezTo>
                <a:cubicBezTo>
                  <a:pt x="1589617" y="1341967"/>
                  <a:pt x="0" y="2641600"/>
                  <a:pt x="0" y="2641600"/>
                </a:cubicBezTo>
              </a:path>
            </a:pathLst>
          </a:custGeom>
          <a:ln w="19050">
            <a:solidFill>
              <a:srgbClr val="F925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9" name="Connecteur droit 8"/>
          <p:cNvCxnSpPr/>
          <p:nvPr/>
        </p:nvCxnSpPr>
        <p:spPr>
          <a:xfrm flipV="1">
            <a:off x="4365625" y="6659563"/>
            <a:ext cx="71438" cy="36036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 flipV="1">
            <a:off x="4508500" y="6659563"/>
            <a:ext cx="73025" cy="36036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/>
          <p:cNvCxnSpPr/>
          <p:nvPr/>
        </p:nvCxnSpPr>
        <p:spPr>
          <a:xfrm flipV="1">
            <a:off x="4652963" y="6659563"/>
            <a:ext cx="71437" cy="36036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7" name="Image 5" descr="PPS 02.jpg"/>
          <p:cNvPicPr>
            <a:picLocks noChangeAspect="1"/>
          </p:cNvPicPr>
          <p:nvPr/>
        </p:nvPicPr>
        <p:blipFill>
          <a:blip r:embed="rId3" cstate="email">
            <a:lum contrast="68000"/>
            <a:grayscl/>
          </a:blip>
          <a:srcRect/>
          <a:stretch>
            <a:fillRect/>
          </a:stretch>
        </p:blipFill>
        <p:spPr bwMode="auto">
          <a:xfrm>
            <a:off x="476250" y="1331913"/>
            <a:ext cx="4897438" cy="567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/>
          <p:cNvSpPr/>
          <p:nvPr/>
        </p:nvSpPr>
        <p:spPr>
          <a:xfrm>
            <a:off x="19050" y="25400"/>
            <a:ext cx="7302500" cy="9080500"/>
          </a:xfrm>
          <a:custGeom>
            <a:avLst/>
            <a:gdLst>
              <a:gd name="connsiteX0" fmla="*/ 2470150 w 7302500"/>
              <a:gd name="connsiteY0" fmla="*/ 0 h 9080500"/>
              <a:gd name="connsiteX1" fmla="*/ 666750 w 7302500"/>
              <a:gd name="connsiteY1" fmla="*/ 3657600 h 9080500"/>
              <a:gd name="connsiteX2" fmla="*/ 6470650 w 7302500"/>
              <a:gd name="connsiteY2" fmla="*/ 7366000 h 9080500"/>
              <a:gd name="connsiteX3" fmla="*/ 5657850 w 7302500"/>
              <a:gd name="connsiteY3" fmla="*/ 9080500 h 908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02500" h="9080500">
                <a:moveTo>
                  <a:pt x="2470150" y="0"/>
                </a:moveTo>
                <a:cubicBezTo>
                  <a:pt x="1235075" y="1214966"/>
                  <a:pt x="0" y="2429933"/>
                  <a:pt x="666750" y="3657600"/>
                </a:cubicBezTo>
                <a:cubicBezTo>
                  <a:pt x="1333500" y="4885267"/>
                  <a:pt x="5638800" y="6462183"/>
                  <a:pt x="6470650" y="7366000"/>
                </a:cubicBezTo>
                <a:cubicBezTo>
                  <a:pt x="7302500" y="8269817"/>
                  <a:pt x="5657850" y="9080500"/>
                  <a:pt x="5657850" y="9080500"/>
                </a:cubicBezTo>
              </a:path>
            </a:pathLst>
          </a:custGeom>
          <a:ln w="19050">
            <a:solidFill>
              <a:srgbClr val="F925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13317" name="Picture 5" descr="C:\Users\Cyril\Documents\Sculpture\SITE INTERNET Cyril MARGOUILLAT\Résumé Photo\EPAVARMA 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708921" y="179514"/>
            <a:ext cx="2870592" cy="8244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Espace réservé du pied de page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http://cyril-margouillat.com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/>
          <p:cNvSpPr/>
          <p:nvPr/>
        </p:nvSpPr>
        <p:spPr>
          <a:xfrm>
            <a:off x="363538" y="0"/>
            <a:ext cx="5586412" cy="9118600"/>
          </a:xfrm>
          <a:custGeom>
            <a:avLst/>
            <a:gdLst>
              <a:gd name="connsiteX0" fmla="*/ 4868333 w 6036733"/>
              <a:gd name="connsiteY0" fmla="*/ 0 h 9118600"/>
              <a:gd name="connsiteX1" fmla="*/ 194733 w 6036733"/>
              <a:gd name="connsiteY1" fmla="*/ 4330700 h 9118600"/>
              <a:gd name="connsiteX2" fmla="*/ 6036733 w 6036733"/>
              <a:gd name="connsiteY2" fmla="*/ 9118600 h 911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36733" h="9118600">
                <a:moveTo>
                  <a:pt x="4868333" y="0"/>
                </a:moveTo>
                <a:cubicBezTo>
                  <a:pt x="2434166" y="1405466"/>
                  <a:pt x="0" y="2810933"/>
                  <a:pt x="194733" y="4330700"/>
                </a:cubicBezTo>
                <a:cubicBezTo>
                  <a:pt x="389466" y="5850467"/>
                  <a:pt x="5221816" y="8667750"/>
                  <a:pt x="6036733" y="9118600"/>
                </a:cubicBezTo>
              </a:path>
            </a:pathLst>
          </a:custGeom>
          <a:ln w="19050">
            <a:solidFill>
              <a:srgbClr val="F925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14340" name="Picture 4" descr="C:\Users\Cyril\Documents\Sculpture\SITE INTERNET Cyril MARGOUILLAT\Résumé Photo\TRIOSOME 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52738" y="251521"/>
            <a:ext cx="3665040" cy="8258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http://cyril-margouillat.com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libre 4"/>
          <p:cNvSpPr/>
          <p:nvPr/>
        </p:nvSpPr>
        <p:spPr>
          <a:xfrm>
            <a:off x="2852738" y="-38100"/>
            <a:ext cx="4268787" cy="9182100"/>
          </a:xfrm>
          <a:custGeom>
            <a:avLst/>
            <a:gdLst>
              <a:gd name="connsiteX0" fmla="*/ 3517900 w 4269317"/>
              <a:gd name="connsiteY0" fmla="*/ 38100 h 9182100"/>
              <a:gd name="connsiteX1" fmla="*/ 3683000 w 4269317"/>
              <a:gd name="connsiteY1" fmla="*/ 1524000 h 9182100"/>
              <a:gd name="connsiteX2" fmla="*/ 0 w 4269317"/>
              <a:gd name="connsiteY2" fmla="*/ 9182100 h 9182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269317" h="9182100">
                <a:moveTo>
                  <a:pt x="3517900" y="38100"/>
                </a:moveTo>
                <a:cubicBezTo>
                  <a:pt x="3893608" y="19050"/>
                  <a:pt x="4269317" y="0"/>
                  <a:pt x="3683000" y="1524000"/>
                </a:cubicBezTo>
                <a:cubicBezTo>
                  <a:pt x="3096683" y="3048000"/>
                  <a:pt x="0" y="9182100"/>
                  <a:pt x="0" y="9182100"/>
                </a:cubicBezTo>
              </a:path>
            </a:pathLst>
          </a:custGeom>
          <a:ln w="19050">
            <a:solidFill>
              <a:srgbClr val="F925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15363" name="Picture 3" descr="C:\Users\Cyril\Documents\Sculpture\SITE INTERNET Cyril MARGOUILLAT\Résumé Photo\ROTUNDIS 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449112" y="323528"/>
            <a:ext cx="4743023" cy="7560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http://cyril-margouillat.com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/>
          <p:cNvSpPr/>
          <p:nvPr/>
        </p:nvSpPr>
        <p:spPr>
          <a:xfrm>
            <a:off x="-387350" y="0"/>
            <a:ext cx="6337300" cy="9093200"/>
          </a:xfrm>
          <a:custGeom>
            <a:avLst/>
            <a:gdLst>
              <a:gd name="connsiteX0" fmla="*/ 2504017 w 6250517"/>
              <a:gd name="connsiteY0" fmla="*/ 0 h 9093200"/>
              <a:gd name="connsiteX1" fmla="*/ 624417 w 6250517"/>
              <a:gd name="connsiteY1" fmla="*/ 3517900 h 9093200"/>
              <a:gd name="connsiteX2" fmla="*/ 6250517 w 6250517"/>
              <a:gd name="connsiteY2" fmla="*/ 9093200 h 909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250517" h="9093200">
                <a:moveTo>
                  <a:pt x="2504017" y="0"/>
                </a:moveTo>
                <a:cubicBezTo>
                  <a:pt x="1252008" y="1001183"/>
                  <a:pt x="0" y="2002367"/>
                  <a:pt x="624417" y="3517900"/>
                </a:cubicBezTo>
                <a:cubicBezTo>
                  <a:pt x="1248834" y="5033433"/>
                  <a:pt x="5329767" y="8161867"/>
                  <a:pt x="6250517" y="9093200"/>
                </a:cubicBezTo>
              </a:path>
            </a:pathLst>
          </a:custGeom>
          <a:ln w="19050">
            <a:solidFill>
              <a:srgbClr val="F925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16387" name="Picture 3" descr="C:\Users\Cyril\Documents\Sculpture\SITE INTERNET Cyril MARGOUILLAT\Résumé Photo\POLYPOUS 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91144" y="395536"/>
            <a:ext cx="5546168" cy="8409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http://cyril-margouillat.com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libre 4"/>
          <p:cNvSpPr/>
          <p:nvPr/>
        </p:nvSpPr>
        <p:spPr>
          <a:xfrm>
            <a:off x="868363" y="12700"/>
            <a:ext cx="6305550" cy="9312275"/>
          </a:xfrm>
          <a:custGeom>
            <a:avLst/>
            <a:gdLst>
              <a:gd name="connsiteX0" fmla="*/ 5698067 w 6438900"/>
              <a:gd name="connsiteY0" fmla="*/ 0 h 9192683"/>
              <a:gd name="connsiteX1" fmla="*/ 5494867 w 6438900"/>
              <a:gd name="connsiteY1" fmla="*/ 1473200 h 9192683"/>
              <a:gd name="connsiteX2" fmla="*/ 33867 w 6438900"/>
              <a:gd name="connsiteY2" fmla="*/ 4318000 h 9192683"/>
              <a:gd name="connsiteX3" fmla="*/ 5291667 w 6438900"/>
              <a:gd name="connsiteY3" fmla="*/ 8394700 h 9192683"/>
              <a:gd name="connsiteX4" fmla="*/ 5151967 w 6438900"/>
              <a:gd name="connsiteY4" fmla="*/ 9105900 h 9192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38900" h="9192683">
                <a:moveTo>
                  <a:pt x="5698067" y="0"/>
                </a:moveTo>
                <a:cubicBezTo>
                  <a:pt x="6068483" y="376766"/>
                  <a:pt x="6438900" y="753533"/>
                  <a:pt x="5494867" y="1473200"/>
                </a:cubicBezTo>
                <a:cubicBezTo>
                  <a:pt x="4550834" y="2192867"/>
                  <a:pt x="67734" y="3164417"/>
                  <a:pt x="33867" y="4318000"/>
                </a:cubicBezTo>
                <a:cubicBezTo>
                  <a:pt x="0" y="5471583"/>
                  <a:pt x="4438650" y="7596717"/>
                  <a:pt x="5291667" y="8394700"/>
                </a:cubicBezTo>
                <a:cubicBezTo>
                  <a:pt x="6144684" y="9192683"/>
                  <a:pt x="5151967" y="9105900"/>
                  <a:pt x="5151967" y="9105900"/>
                </a:cubicBezTo>
              </a:path>
            </a:pathLst>
          </a:custGeom>
          <a:ln w="19050">
            <a:solidFill>
              <a:srgbClr val="F925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17411" name="Picture 3" descr="C:\Users\Cyril\Documents\Sculpture\SITE INTERNET Cyril MARGOUILLAT\Résumé Photo\FEMINIS 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32856" y="251520"/>
            <a:ext cx="2736304" cy="8712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http://cyril-margouillat.com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libre 4"/>
          <p:cNvSpPr/>
          <p:nvPr/>
        </p:nvSpPr>
        <p:spPr>
          <a:xfrm>
            <a:off x="571500" y="12700"/>
            <a:ext cx="6026150" cy="9131300"/>
          </a:xfrm>
          <a:custGeom>
            <a:avLst/>
            <a:gdLst>
              <a:gd name="connsiteX0" fmla="*/ 5905500 w 6356350"/>
              <a:gd name="connsiteY0" fmla="*/ 0 h 9118600"/>
              <a:gd name="connsiteX1" fmla="*/ 76200 w 6356350"/>
              <a:gd name="connsiteY1" fmla="*/ 6946900 h 9118600"/>
              <a:gd name="connsiteX2" fmla="*/ 5448300 w 6356350"/>
              <a:gd name="connsiteY2" fmla="*/ 7861300 h 9118600"/>
              <a:gd name="connsiteX3" fmla="*/ 5524500 w 6356350"/>
              <a:gd name="connsiteY3" fmla="*/ 9118600 h 911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56350" h="9118600">
                <a:moveTo>
                  <a:pt x="5905500" y="0"/>
                </a:moveTo>
                <a:cubicBezTo>
                  <a:pt x="3028950" y="2818342"/>
                  <a:pt x="152400" y="5636684"/>
                  <a:pt x="76200" y="6946900"/>
                </a:cubicBezTo>
                <a:cubicBezTo>
                  <a:pt x="0" y="8257116"/>
                  <a:pt x="4540250" y="7499350"/>
                  <a:pt x="5448300" y="7861300"/>
                </a:cubicBezTo>
                <a:cubicBezTo>
                  <a:pt x="6356350" y="8223250"/>
                  <a:pt x="5524500" y="9118600"/>
                  <a:pt x="5524500" y="9118600"/>
                </a:cubicBezTo>
              </a:path>
            </a:pathLst>
          </a:custGeom>
          <a:ln w="19050">
            <a:solidFill>
              <a:srgbClr val="F925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19459" name="Picture 3" descr="C:\Users\Cyril\Documents\Sculpture\SITE INTERNET Cyril MARGOUILLAT\Résumé Photo\MEROKOK 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04664" y="2051720"/>
            <a:ext cx="6192688" cy="4643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http://cyril-margouillat.com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libre 4"/>
          <p:cNvSpPr/>
          <p:nvPr/>
        </p:nvSpPr>
        <p:spPr>
          <a:xfrm>
            <a:off x="333375" y="0"/>
            <a:ext cx="4932363" cy="9131300"/>
          </a:xfrm>
          <a:custGeom>
            <a:avLst/>
            <a:gdLst>
              <a:gd name="connsiteX0" fmla="*/ 4222750 w 4222750"/>
              <a:gd name="connsiteY0" fmla="*/ 0 h 9131300"/>
              <a:gd name="connsiteX1" fmla="*/ 69850 w 4222750"/>
              <a:gd name="connsiteY1" fmla="*/ 5575300 h 9131300"/>
              <a:gd name="connsiteX2" fmla="*/ 3803650 w 4222750"/>
              <a:gd name="connsiteY2" fmla="*/ 9131300 h 913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222750" h="9131300">
                <a:moveTo>
                  <a:pt x="4222750" y="0"/>
                </a:moveTo>
                <a:cubicBezTo>
                  <a:pt x="2181225" y="2026708"/>
                  <a:pt x="139700" y="4053417"/>
                  <a:pt x="69850" y="5575300"/>
                </a:cubicBezTo>
                <a:cubicBezTo>
                  <a:pt x="0" y="7097183"/>
                  <a:pt x="3183467" y="8534400"/>
                  <a:pt x="3803650" y="9131300"/>
                </a:cubicBezTo>
              </a:path>
            </a:pathLst>
          </a:custGeom>
          <a:ln w="19050">
            <a:solidFill>
              <a:srgbClr val="F925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20483" name="Picture 3" descr="C:\Users\Cyril\Documents\Sculpture\SITE INTERNET Cyril MARGOUILLAT\Résumé Photo\KALESI 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259592" y="251520"/>
            <a:ext cx="4265752" cy="8136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0"/>
          </p:nvPr>
        </p:nvSpPr>
        <p:spPr>
          <a:xfrm>
            <a:off x="0" y="8459788"/>
            <a:ext cx="2879725" cy="360362"/>
          </a:xfrm>
        </p:spPr>
        <p:txBody>
          <a:bodyPr/>
          <a:lstStyle/>
          <a:p>
            <a:pPr>
              <a:defRPr/>
            </a:pPr>
            <a:r>
              <a:rPr lang="fr-FR"/>
              <a:t>http://cyril-margouillat.com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/>
          <p:cNvSpPr/>
          <p:nvPr/>
        </p:nvSpPr>
        <p:spPr>
          <a:xfrm>
            <a:off x="2933700" y="12700"/>
            <a:ext cx="3727450" cy="9105900"/>
          </a:xfrm>
          <a:custGeom>
            <a:avLst/>
            <a:gdLst>
              <a:gd name="connsiteX0" fmla="*/ 2400300 w 3727450"/>
              <a:gd name="connsiteY0" fmla="*/ 0 h 9105900"/>
              <a:gd name="connsiteX1" fmla="*/ 3327400 w 3727450"/>
              <a:gd name="connsiteY1" fmla="*/ 3162300 h 9105900"/>
              <a:gd name="connsiteX2" fmla="*/ 0 w 3727450"/>
              <a:gd name="connsiteY2" fmla="*/ 9105900 h 9105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727450" h="9105900">
                <a:moveTo>
                  <a:pt x="2400300" y="0"/>
                </a:moveTo>
                <a:cubicBezTo>
                  <a:pt x="3063875" y="822325"/>
                  <a:pt x="3727450" y="1644650"/>
                  <a:pt x="3327400" y="3162300"/>
                </a:cubicBezTo>
                <a:cubicBezTo>
                  <a:pt x="2927350" y="4679950"/>
                  <a:pt x="556683" y="8119533"/>
                  <a:pt x="0" y="9105900"/>
                </a:cubicBezTo>
              </a:path>
            </a:pathLst>
          </a:custGeom>
          <a:ln w="19050">
            <a:solidFill>
              <a:srgbClr val="F925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21507" name="Picture 3" descr="C:\Users\Cyril\Documents\Sculpture\SITE INTERNET Cyril MARGOUILLAT\Résumé Photo\OUTAR 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92696" y="373908"/>
            <a:ext cx="4630632" cy="7870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http://cyril-margouillat.com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/>
          <p:cNvSpPr/>
          <p:nvPr/>
        </p:nvSpPr>
        <p:spPr>
          <a:xfrm>
            <a:off x="265113" y="-12700"/>
            <a:ext cx="4027487" cy="9156700"/>
          </a:xfrm>
          <a:custGeom>
            <a:avLst/>
            <a:gdLst>
              <a:gd name="connsiteX0" fmla="*/ 2262717 w 4028017"/>
              <a:gd name="connsiteY0" fmla="*/ 0 h 9156700"/>
              <a:gd name="connsiteX1" fmla="*/ 294217 w 4028017"/>
              <a:gd name="connsiteY1" fmla="*/ 4140200 h 9156700"/>
              <a:gd name="connsiteX2" fmla="*/ 4028017 w 4028017"/>
              <a:gd name="connsiteY2" fmla="*/ 9156700 h 9156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028017" h="9156700">
                <a:moveTo>
                  <a:pt x="2262717" y="0"/>
                </a:moveTo>
                <a:cubicBezTo>
                  <a:pt x="1131358" y="1307041"/>
                  <a:pt x="0" y="2614083"/>
                  <a:pt x="294217" y="4140200"/>
                </a:cubicBezTo>
                <a:cubicBezTo>
                  <a:pt x="588434" y="5666317"/>
                  <a:pt x="3405717" y="8322733"/>
                  <a:pt x="4028017" y="9156700"/>
                </a:cubicBezTo>
              </a:path>
            </a:pathLst>
          </a:custGeom>
          <a:ln w="19050">
            <a:solidFill>
              <a:srgbClr val="F925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22531" name="Picture 3" descr="C:\Users\Cyril\Documents\Sculpture\SITE INTERNET Cyril MARGOUILLAT\Résumé Photo\PARLAKLIK 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60848" y="323528"/>
            <a:ext cx="4176464" cy="8586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http://cyril-margouillat.com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http://cyril-margouillat.com</a:t>
            </a:r>
          </a:p>
        </p:txBody>
      </p:sp>
      <p:sp>
        <p:nvSpPr>
          <p:cNvPr id="6" name="Forme libre 5"/>
          <p:cNvSpPr/>
          <p:nvPr/>
        </p:nvSpPr>
        <p:spPr>
          <a:xfrm>
            <a:off x="613833" y="0"/>
            <a:ext cx="6055527" cy="9131300"/>
          </a:xfrm>
          <a:custGeom>
            <a:avLst/>
            <a:gdLst>
              <a:gd name="connsiteX0" fmla="*/ 4199467 w 6246284"/>
              <a:gd name="connsiteY0" fmla="*/ 0 h 9131300"/>
              <a:gd name="connsiteX1" fmla="*/ 5520267 w 6246284"/>
              <a:gd name="connsiteY1" fmla="*/ 2527300 h 9131300"/>
              <a:gd name="connsiteX2" fmla="*/ 33867 w 6246284"/>
              <a:gd name="connsiteY2" fmla="*/ 5905500 h 9131300"/>
              <a:gd name="connsiteX3" fmla="*/ 5317067 w 6246284"/>
              <a:gd name="connsiteY3" fmla="*/ 8064500 h 9131300"/>
              <a:gd name="connsiteX4" fmla="*/ 5609167 w 6246284"/>
              <a:gd name="connsiteY4" fmla="*/ 9131300 h 913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46284" h="9131300">
                <a:moveTo>
                  <a:pt x="4199467" y="0"/>
                </a:moveTo>
                <a:cubicBezTo>
                  <a:pt x="5207000" y="771525"/>
                  <a:pt x="6214534" y="1543050"/>
                  <a:pt x="5520267" y="2527300"/>
                </a:cubicBezTo>
                <a:cubicBezTo>
                  <a:pt x="4826000" y="3511550"/>
                  <a:pt x="67734" y="4982633"/>
                  <a:pt x="33867" y="5905500"/>
                </a:cubicBezTo>
                <a:cubicBezTo>
                  <a:pt x="0" y="6828367"/>
                  <a:pt x="4387850" y="7526867"/>
                  <a:pt x="5317067" y="8064500"/>
                </a:cubicBezTo>
                <a:cubicBezTo>
                  <a:pt x="6246284" y="8602133"/>
                  <a:pt x="5562600" y="8953500"/>
                  <a:pt x="5609167" y="9131300"/>
                </a:cubicBezTo>
              </a:path>
            </a:pathLst>
          </a:custGeom>
          <a:ln w="19050">
            <a:solidFill>
              <a:srgbClr val="F925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Picture 4" descr="C:\Users\Cyril\Documents\Sculpture\SITE INTERNET Cyril MARGOUILLAT\Résumé Photo\ECLOSION 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24744" y="421986"/>
            <a:ext cx="4698523" cy="79107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/>
          <p:cNvSpPr/>
          <p:nvPr/>
        </p:nvSpPr>
        <p:spPr>
          <a:xfrm>
            <a:off x="846138" y="12700"/>
            <a:ext cx="6297612" cy="9118600"/>
          </a:xfrm>
          <a:custGeom>
            <a:avLst/>
            <a:gdLst>
              <a:gd name="connsiteX0" fmla="*/ 5236633 w 6297083"/>
              <a:gd name="connsiteY0" fmla="*/ 0 h 9118600"/>
              <a:gd name="connsiteX1" fmla="*/ 5490633 w 6297083"/>
              <a:gd name="connsiteY1" fmla="*/ 3556000 h 9118600"/>
              <a:gd name="connsiteX2" fmla="*/ 397933 w 6297083"/>
              <a:gd name="connsiteY2" fmla="*/ 6832600 h 9118600"/>
              <a:gd name="connsiteX3" fmla="*/ 3103033 w 6297083"/>
              <a:gd name="connsiteY3" fmla="*/ 7848600 h 9118600"/>
              <a:gd name="connsiteX4" fmla="*/ 2239433 w 6297083"/>
              <a:gd name="connsiteY4" fmla="*/ 9118600 h 911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97083" h="9118600">
                <a:moveTo>
                  <a:pt x="5236633" y="0"/>
                </a:moveTo>
                <a:cubicBezTo>
                  <a:pt x="5766858" y="1208616"/>
                  <a:pt x="6297083" y="2417233"/>
                  <a:pt x="5490633" y="3556000"/>
                </a:cubicBezTo>
                <a:cubicBezTo>
                  <a:pt x="4684183" y="4694767"/>
                  <a:pt x="795866" y="6117167"/>
                  <a:pt x="397933" y="6832600"/>
                </a:cubicBezTo>
                <a:cubicBezTo>
                  <a:pt x="0" y="7548033"/>
                  <a:pt x="2796116" y="7467600"/>
                  <a:pt x="3103033" y="7848600"/>
                </a:cubicBezTo>
                <a:cubicBezTo>
                  <a:pt x="3409950" y="8229600"/>
                  <a:pt x="2239433" y="9118600"/>
                  <a:pt x="2239433" y="9118600"/>
                </a:cubicBezTo>
              </a:path>
            </a:pathLst>
          </a:custGeom>
          <a:ln w="19050">
            <a:solidFill>
              <a:srgbClr val="F925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26627" name="Picture 3" descr="C:\Users\Cyril\Documents\Sculpture\SITE INTERNET Cyril MARGOUILLAT\Résumé Photo\KENAIKAN 0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60648" y="1331640"/>
            <a:ext cx="6335637" cy="47517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http://cyril-margouillat.com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rme libre 4"/>
          <p:cNvSpPr/>
          <p:nvPr/>
        </p:nvSpPr>
        <p:spPr>
          <a:xfrm>
            <a:off x="901700" y="12700"/>
            <a:ext cx="4525963" cy="9131300"/>
          </a:xfrm>
          <a:custGeom>
            <a:avLst/>
            <a:gdLst>
              <a:gd name="connsiteX0" fmla="*/ 1765300 w 4525433"/>
              <a:gd name="connsiteY0" fmla="*/ 0 h 9118600"/>
              <a:gd name="connsiteX1" fmla="*/ 393700 w 4525433"/>
              <a:gd name="connsiteY1" fmla="*/ 3556000 h 9118600"/>
              <a:gd name="connsiteX2" fmla="*/ 4127500 w 4525433"/>
              <a:gd name="connsiteY2" fmla="*/ 7505700 h 9118600"/>
              <a:gd name="connsiteX3" fmla="*/ 2781300 w 4525433"/>
              <a:gd name="connsiteY3" fmla="*/ 9118600 h 911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5433" h="9118600">
                <a:moveTo>
                  <a:pt x="1765300" y="0"/>
                </a:moveTo>
                <a:cubicBezTo>
                  <a:pt x="882650" y="1152525"/>
                  <a:pt x="0" y="2305050"/>
                  <a:pt x="393700" y="3556000"/>
                </a:cubicBezTo>
                <a:cubicBezTo>
                  <a:pt x="787400" y="4806950"/>
                  <a:pt x="3729567" y="6578600"/>
                  <a:pt x="4127500" y="7505700"/>
                </a:cubicBezTo>
                <a:cubicBezTo>
                  <a:pt x="4525433" y="8432800"/>
                  <a:pt x="3005667" y="8851900"/>
                  <a:pt x="2781300" y="9118600"/>
                </a:cubicBezTo>
              </a:path>
            </a:pathLst>
          </a:custGeom>
          <a:ln w="19050">
            <a:solidFill>
              <a:srgbClr val="F925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pic>
        <p:nvPicPr>
          <p:cNvPr id="27651" name="Picture 3" descr="C:\Users\Cyril\Documents\Sculpture\SITE INTERNET Cyril MARGOUILLAT\Résumé Photo\FITXA 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844824" y="323528"/>
            <a:ext cx="4290122" cy="8064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http://cyril-margouillat.com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fr-FR" dirty="0">
                <a:hlinkClick r:id="rId2"/>
              </a:rPr>
              <a:t>http://cyril-margouillat.com</a:t>
            </a:r>
          </a:p>
        </p:txBody>
      </p:sp>
      <p:sp>
        <p:nvSpPr>
          <p:cNvPr id="26627" name="ZoneTexte 2"/>
          <p:cNvSpPr txBox="1">
            <a:spLocks noChangeArrowheads="1"/>
          </p:cNvSpPr>
          <p:nvPr/>
        </p:nvSpPr>
        <p:spPr bwMode="auto">
          <a:xfrm>
            <a:off x="404813" y="5580063"/>
            <a:ext cx="62642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600"/>
              <a:t>Plus encore sur le site de l’artiste / More views on the artist website</a:t>
            </a:r>
          </a:p>
        </p:txBody>
      </p:sp>
      <p:sp>
        <p:nvSpPr>
          <p:cNvPr id="5" name="Forme libre 4"/>
          <p:cNvSpPr/>
          <p:nvPr/>
        </p:nvSpPr>
        <p:spPr>
          <a:xfrm>
            <a:off x="1055688" y="12700"/>
            <a:ext cx="4025900" cy="5245100"/>
          </a:xfrm>
          <a:custGeom>
            <a:avLst/>
            <a:gdLst>
              <a:gd name="connsiteX0" fmla="*/ 1788583 w 4025900"/>
              <a:gd name="connsiteY0" fmla="*/ 0 h 5245100"/>
              <a:gd name="connsiteX1" fmla="*/ 328083 w 4025900"/>
              <a:gd name="connsiteY1" fmla="*/ 1625600 h 5245100"/>
              <a:gd name="connsiteX2" fmla="*/ 3757083 w 4025900"/>
              <a:gd name="connsiteY2" fmla="*/ 2603500 h 5245100"/>
              <a:gd name="connsiteX3" fmla="*/ 1940983 w 4025900"/>
              <a:gd name="connsiteY3" fmla="*/ 2844800 h 5245100"/>
              <a:gd name="connsiteX4" fmla="*/ 3172883 w 4025900"/>
              <a:gd name="connsiteY4" fmla="*/ 3390900 h 5245100"/>
              <a:gd name="connsiteX5" fmla="*/ 2118783 w 4025900"/>
              <a:gd name="connsiteY5" fmla="*/ 3937000 h 5245100"/>
              <a:gd name="connsiteX6" fmla="*/ 2575983 w 4025900"/>
              <a:gd name="connsiteY6" fmla="*/ 4533900 h 5245100"/>
              <a:gd name="connsiteX7" fmla="*/ 2207683 w 4025900"/>
              <a:gd name="connsiteY7" fmla="*/ 4902200 h 5245100"/>
              <a:gd name="connsiteX8" fmla="*/ 2283883 w 4025900"/>
              <a:gd name="connsiteY8" fmla="*/ 5245100 h 5245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25900" h="5245100">
                <a:moveTo>
                  <a:pt x="1788583" y="0"/>
                </a:moveTo>
                <a:cubicBezTo>
                  <a:pt x="894291" y="595841"/>
                  <a:pt x="0" y="1191683"/>
                  <a:pt x="328083" y="1625600"/>
                </a:cubicBezTo>
                <a:cubicBezTo>
                  <a:pt x="656166" y="2059517"/>
                  <a:pt x="3488266" y="2400300"/>
                  <a:pt x="3757083" y="2603500"/>
                </a:cubicBezTo>
                <a:cubicBezTo>
                  <a:pt x="4025900" y="2806700"/>
                  <a:pt x="2038350" y="2713567"/>
                  <a:pt x="1940983" y="2844800"/>
                </a:cubicBezTo>
                <a:cubicBezTo>
                  <a:pt x="1843616" y="2976033"/>
                  <a:pt x="3143250" y="3208867"/>
                  <a:pt x="3172883" y="3390900"/>
                </a:cubicBezTo>
                <a:cubicBezTo>
                  <a:pt x="3202516" y="3572933"/>
                  <a:pt x="2218266" y="3746500"/>
                  <a:pt x="2118783" y="3937000"/>
                </a:cubicBezTo>
                <a:cubicBezTo>
                  <a:pt x="2019300" y="4127500"/>
                  <a:pt x="2561166" y="4373033"/>
                  <a:pt x="2575983" y="4533900"/>
                </a:cubicBezTo>
                <a:cubicBezTo>
                  <a:pt x="2590800" y="4694767"/>
                  <a:pt x="2256366" y="4783667"/>
                  <a:pt x="2207683" y="4902200"/>
                </a:cubicBezTo>
                <a:cubicBezTo>
                  <a:pt x="2159000" y="5020733"/>
                  <a:pt x="2221441" y="5132916"/>
                  <a:pt x="2283883" y="5245100"/>
                </a:cubicBezTo>
              </a:path>
            </a:pathLst>
          </a:custGeom>
          <a:ln w="19050">
            <a:solidFill>
              <a:srgbClr val="F925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6" name="Forme libre 5"/>
          <p:cNvSpPr/>
          <p:nvPr/>
        </p:nvSpPr>
        <p:spPr>
          <a:xfrm>
            <a:off x="3378200" y="5308600"/>
            <a:ext cx="38100" cy="101600"/>
          </a:xfrm>
          <a:custGeom>
            <a:avLst/>
            <a:gdLst>
              <a:gd name="connsiteX0" fmla="*/ 0 w 38100"/>
              <a:gd name="connsiteY0" fmla="*/ 0 h 101600"/>
              <a:gd name="connsiteX1" fmla="*/ 38100 w 38100"/>
              <a:gd name="connsiteY1" fmla="*/ 101600 h 10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8100" h="101600">
                <a:moveTo>
                  <a:pt x="0" y="0"/>
                </a:moveTo>
                <a:cubicBezTo>
                  <a:pt x="14816" y="45508"/>
                  <a:pt x="29633" y="91017"/>
                  <a:pt x="38100" y="101600"/>
                </a:cubicBezTo>
              </a:path>
            </a:pathLst>
          </a:custGeom>
          <a:ln w="19050">
            <a:solidFill>
              <a:srgbClr val="F9252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0" name="Forme libre 9"/>
          <p:cNvSpPr/>
          <p:nvPr/>
        </p:nvSpPr>
        <p:spPr>
          <a:xfrm>
            <a:off x="3111500" y="5067300"/>
            <a:ext cx="368300" cy="25400"/>
          </a:xfrm>
          <a:custGeom>
            <a:avLst/>
            <a:gdLst>
              <a:gd name="connsiteX0" fmla="*/ 0 w 368300"/>
              <a:gd name="connsiteY0" fmla="*/ 25400 h 25400"/>
              <a:gd name="connsiteX1" fmla="*/ 368300 w 368300"/>
              <a:gd name="connsiteY1" fmla="*/ 0 h 25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68300" h="25400">
                <a:moveTo>
                  <a:pt x="0" y="25400"/>
                </a:moveTo>
                <a:cubicBezTo>
                  <a:pt x="147108" y="17991"/>
                  <a:pt x="294217" y="10583"/>
                  <a:pt x="368300" y="0"/>
                </a:cubicBezTo>
              </a:path>
            </a:pathLst>
          </a:cu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1" name="Forme libre 10"/>
          <p:cNvSpPr/>
          <p:nvPr/>
        </p:nvSpPr>
        <p:spPr>
          <a:xfrm>
            <a:off x="3068638" y="4859338"/>
            <a:ext cx="368300" cy="25400"/>
          </a:xfrm>
          <a:custGeom>
            <a:avLst/>
            <a:gdLst>
              <a:gd name="connsiteX0" fmla="*/ 0 w 368300"/>
              <a:gd name="connsiteY0" fmla="*/ 25400 h 25400"/>
              <a:gd name="connsiteX1" fmla="*/ 368300 w 368300"/>
              <a:gd name="connsiteY1" fmla="*/ 0 h 25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68300" h="25400">
                <a:moveTo>
                  <a:pt x="0" y="25400"/>
                </a:moveTo>
                <a:cubicBezTo>
                  <a:pt x="147108" y="17991"/>
                  <a:pt x="294217" y="10583"/>
                  <a:pt x="368300" y="0"/>
                </a:cubicBezTo>
              </a:path>
            </a:pathLst>
          </a:cu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Personnalisé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00000"/>
      </a:hlink>
      <a:folHlink>
        <a:srgbClr val="90000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318</TotalTime>
  <Words>57</Words>
  <Application>Microsoft Office PowerPoint</Application>
  <PresentationFormat>Affichage à l'écran (4:3)</PresentationFormat>
  <Paragraphs>16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2" baseType="lpstr">
      <vt:lpstr>Arial</vt:lpstr>
      <vt:lpstr>Lucida Sans</vt:lpstr>
      <vt:lpstr>Book Antiqua</vt:lpstr>
      <vt:lpstr>Wingdings 2</vt:lpstr>
      <vt:lpstr>Wingdings</vt:lpstr>
      <vt:lpstr>Wingdings 3</vt:lpstr>
      <vt:lpstr>Calibri</vt:lpstr>
      <vt:lpstr>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administrateur</dc:creator>
  <cp:lastModifiedBy>Cyril</cp:lastModifiedBy>
  <cp:revision>56</cp:revision>
  <dcterms:created xsi:type="dcterms:W3CDTF">2011-02-01T14:59:32Z</dcterms:created>
  <dcterms:modified xsi:type="dcterms:W3CDTF">2012-03-06T13:08:41Z</dcterms:modified>
</cp:coreProperties>
</file>