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71" r:id="rId2"/>
    <p:sldId id="267" r:id="rId3"/>
    <p:sldId id="276" r:id="rId4"/>
    <p:sldId id="277" r:id="rId5"/>
    <p:sldId id="279" r:id="rId6"/>
    <p:sldId id="280" r:id="rId7"/>
    <p:sldId id="281" r:id="rId8"/>
    <p:sldId id="258" r:id="rId9"/>
    <p:sldId id="268" r:id="rId10"/>
    <p:sldId id="259" r:id="rId11"/>
    <p:sldId id="269" r:id="rId12"/>
    <p:sldId id="260" r:id="rId13"/>
    <p:sldId id="270" r:id="rId14"/>
    <p:sldId id="261" r:id="rId15"/>
    <p:sldId id="273" r:id="rId16"/>
    <p:sldId id="262" r:id="rId17"/>
    <p:sldId id="282" r:id="rId18"/>
    <p:sldId id="272" r:id="rId19"/>
  </p:sldIdLst>
  <p:sldSz cx="9144000" cy="5143500" type="screen16x9"/>
  <p:notesSz cx="6858000" cy="9144000"/>
  <p:embeddedFontLst>
    <p:embeddedFont>
      <p:font typeface="Monotype Corsiva" pitchFamily="66" charset="0"/>
      <p:italic r:id="rId20"/>
    </p:embeddedFont>
  </p:embeddedFontLst>
  <p:defaultTextStyle>
    <a:defPPr>
      <a:defRPr lang="fr-CA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Monotype Corsiva" pitchFamily="66" charset="0"/>
        <a:ea typeface="+mn-ea"/>
        <a:cs typeface="+mn-cs"/>
      </a:defRPr>
    </a:lvl1pPr>
    <a:lvl2pPr marL="482718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Monotype Corsiva" pitchFamily="66" charset="0"/>
        <a:ea typeface="+mn-ea"/>
        <a:cs typeface="+mn-cs"/>
      </a:defRPr>
    </a:lvl2pPr>
    <a:lvl3pPr marL="965437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Monotype Corsiva" pitchFamily="66" charset="0"/>
        <a:ea typeface="+mn-ea"/>
        <a:cs typeface="+mn-cs"/>
      </a:defRPr>
    </a:lvl3pPr>
    <a:lvl4pPr marL="1448155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Monotype Corsiva" pitchFamily="66" charset="0"/>
        <a:ea typeface="+mn-ea"/>
        <a:cs typeface="+mn-cs"/>
      </a:defRPr>
    </a:lvl4pPr>
    <a:lvl5pPr marL="1930873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Monotype Corsiva" pitchFamily="66" charset="0"/>
        <a:ea typeface="+mn-ea"/>
        <a:cs typeface="+mn-cs"/>
      </a:defRPr>
    </a:lvl5pPr>
    <a:lvl6pPr marL="2413593" algn="l" defTabSz="965437" rtl="0" eaLnBrk="1" latinLnBrk="0" hangingPunct="1">
      <a:defRPr b="1" kern="1200">
        <a:solidFill>
          <a:schemeClr val="tx1"/>
        </a:solidFill>
        <a:latin typeface="Monotype Corsiva" pitchFamily="66" charset="0"/>
        <a:ea typeface="+mn-ea"/>
        <a:cs typeface="+mn-cs"/>
      </a:defRPr>
    </a:lvl6pPr>
    <a:lvl7pPr marL="2896311" algn="l" defTabSz="965437" rtl="0" eaLnBrk="1" latinLnBrk="0" hangingPunct="1">
      <a:defRPr b="1" kern="1200">
        <a:solidFill>
          <a:schemeClr val="tx1"/>
        </a:solidFill>
        <a:latin typeface="Monotype Corsiva" pitchFamily="66" charset="0"/>
        <a:ea typeface="+mn-ea"/>
        <a:cs typeface="+mn-cs"/>
      </a:defRPr>
    </a:lvl7pPr>
    <a:lvl8pPr marL="3379029" algn="l" defTabSz="965437" rtl="0" eaLnBrk="1" latinLnBrk="0" hangingPunct="1">
      <a:defRPr b="1" kern="1200">
        <a:solidFill>
          <a:schemeClr val="tx1"/>
        </a:solidFill>
        <a:latin typeface="Monotype Corsiva" pitchFamily="66" charset="0"/>
        <a:ea typeface="+mn-ea"/>
        <a:cs typeface="+mn-cs"/>
      </a:defRPr>
    </a:lvl8pPr>
    <a:lvl9pPr marL="3861748" algn="l" defTabSz="965437" rtl="0" eaLnBrk="1" latinLnBrk="0" hangingPunct="1">
      <a:defRPr b="1" kern="1200">
        <a:solidFill>
          <a:schemeClr val="tx1"/>
        </a:solidFill>
        <a:latin typeface="Monotype Corsiva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Qv8fuv45RTSgVPJf5dXkA==" hashData="qICiRLIsDuXEizgQaYFsxnSdiY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43"/>
    <a:srgbClr val="002200"/>
    <a:srgbClr val="FFCCCC"/>
    <a:srgbClr val="76080B"/>
    <a:srgbClr val="67070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202" y="-77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1597827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5" y="2914657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82718" indent="0" algn="ctr">
              <a:buNone/>
              <a:defRPr/>
            </a:lvl2pPr>
            <a:lvl3pPr marL="965437" indent="0" algn="ctr">
              <a:buNone/>
              <a:defRPr/>
            </a:lvl3pPr>
            <a:lvl4pPr marL="1448155" indent="0" algn="ctr">
              <a:buNone/>
              <a:defRPr/>
            </a:lvl4pPr>
            <a:lvl5pPr marL="1930873" indent="0" algn="ctr">
              <a:buNone/>
              <a:defRPr/>
            </a:lvl5pPr>
            <a:lvl6pPr marL="2413593" indent="0" algn="ctr">
              <a:buNone/>
              <a:defRPr/>
            </a:lvl6pPr>
            <a:lvl7pPr marL="2896311" indent="0" algn="ctr">
              <a:buNone/>
              <a:defRPr/>
            </a:lvl7pPr>
            <a:lvl8pPr marL="3379029" indent="0" algn="ctr">
              <a:buNone/>
              <a:defRPr/>
            </a:lvl8pPr>
            <a:lvl9pPr marL="3861748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CD3D5-7EBC-49E9-A0F2-75F3F3B13F65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2D61BE-1C36-4604-AF18-63851AC4AC22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7" y="3305184"/>
            <a:ext cx="7772400" cy="102155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7" y="2180035"/>
            <a:ext cx="7772400" cy="1125141"/>
          </a:xfrm>
        </p:spPr>
        <p:txBody>
          <a:bodyPr anchor="b"/>
          <a:lstStyle>
            <a:lvl1pPr marL="0" indent="0">
              <a:buNone/>
              <a:defRPr sz="2100"/>
            </a:lvl1pPr>
            <a:lvl2pPr marL="482718" indent="0">
              <a:buNone/>
              <a:defRPr sz="2000"/>
            </a:lvl2pPr>
            <a:lvl3pPr marL="965437" indent="0">
              <a:buNone/>
              <a:defRPr sz="1700"/>
            </a:lvl3pPr>
            <a:lvl4pPr marL="1448155" indent="0">
              <a:buNone/>
              <a:defRPr sz="1500"/>
            </a:lvl4pPr>
            <a:lvl5pPr marL="1930873" indent="0">
              <a:buNone/>
              <a:defRPr sz="1500"/>
            </a:lvl5pPr>
            <a:lvl6pPr marL="2413593" indent="0">
              <a:buNone/>
              <a:defRPr sz="1500"/>
            </a:lvl6pPr>
            <a:lvl7pPr marL="2896311" indent="0">
              <a:buNone/>
              <a:defRPr sz="1500"/>
            </a:lvl7pPr>
            <a:lvl8pPr marL="3379029" indent="0">
              <a:buNone/>
              <a:defRPr sz="1500"/>
            </a:lvl8pPr>
            <a:lvl9pPr marL="3861748" indent="0">
              <a:buNone/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21850-EB00-4DA0-8A9E-9E8582B99DAD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3" y="1200155"/>
            <a:ext cx="4038601" cy="339447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200155"/>
            <a:ext cx="4038601" cy="339447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6642C-4324-422D-8960-005CA7801F6A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7" y="1151338"/>
            <a:ext cx="4040188" cy="47982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2718" indent="0">
              <a:buNone/>
              <a:defRPr sz="2100" b="1"/>
            </a:lvl2pPr>
            <a:lvl3pPr marL="965437" indent="0">
              <a:buNone/>
              <a:defRPr sz="2000" b="1"/>
            </a:lvl3pPr>
            <a:lvl4pPr marL="1448155" indent="0">
              <a:buNone/>
              <a:defRPr sz="1700" b="1"/>
            </a:lvl4pPr>
            <a:lvl5pPr marL="1930873" indent="0">
              <a:buNone/>
              <a:defRPr sz="1700" b="1"/>
            </a:lvl5pPr>
            <a:lvl6pPr marL="2413593" indent="0">
              <a:buNone/>
              <a:defRPr sz="1700" b="1"/>
            </a:lvl6pPr>
            <a:lvl7pPr marL="2896311" indent="0">
              <a:buNone/>
              <a:defRPr sz="1700" b="1"/>
            </a:lvl7pPr>
            <a:lvl8pPr marL="3379029" indent="0">
              <a:buNone/>
              <a:defRPr sz="1700" b="1"/>
            </a:lvl8pPr>
            <a:lvl9pPr marL="386174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7" y="1631156"/>
            <a:ext cx="4040188" cy="29634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151338"/>
            <a:ext cx="4041776" cy="47982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2718" indent="0">
              <a:buNone/>
              <a:defRPr sz="2100" b="1"/>
            </a:lvl2pPr>
            <a:lvl3pPr marL="965437" indent="0">
              <a:buNone/>
              <a:defRPr sz="2000" b="1"/>
            </a:lvl3pPr>
            <a:lvl4pPr marL="1448155" indent="0">
              <a:buNone/>
              <a:defRPr sz="1700" b="1"/>
            </a:lvl4pPr>
            <a:lvl5pPr marL="1930873" indent="0">
              <a:buNone/>
              <a:defRPr sz="1700" b="1"/>
            </a:lvl5pPr>
            <a:lvl6pPr marL="2413593" indent="0">
              <a:buNone/>
              <a:defRPr sz="1700" b="1"/>
            </a:lvl6pPr>
            <a:lvl7pPr marL="2896311" indent="0">
              <a:buNone/>
              <a:defRPr sz="1700" b="1"/>
            </a:lvl7pPr>
            <a:lvl8pPr marL="3379029" indent="0">
              <a:buNone/>
              <a:defRPr sz="1700" b="1"/>
            </a:lvl8pPr>
            <a:lvl9pPr marL="386174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6" cy="29634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2EF4B-A050-4A05-AC0B-8B37670610CE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3A509-5C2D-4D13-BEE3-B8CD86983EAF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E8BDEA-35D9-4E05-881A-C79DB0511D55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7" y="204787"/>
            <a:ext cx="3008316" cy="8715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7" y="204792"/>
            <a:ext cx="5111749" cy="438983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7" y="1076326"/>
            <a:ext cx="3008316" cy="3518296"/>
          </a:xfrm>
        </p:spPr>
        <p:txBody>
          <a:bodyPr/>
          <a:lstStyle>
            <a:lvl1pPr marL="0" indent="0">
              <a:buNone/>
              <a:defRPr sz="1500"/>
            </a:lvl1pPr>
            <a:lvl2pPr marL="482718" indent="0">
              <a:buNone/>
              <a:defRPr sz="1300"/>
            </a:lvl2pPr>
            <a:lvl3pPr marL="965437" indent="0">
              <a:buNone/>
              <a:defRPr sz="1000"/>
            </a:lvl3pPr>
            <a:lvl4pPr marL="1448155" indent="0">
              <a:buNone/>
              <a:defRPr sz="900"/>
            </a:lvl4pPr>
            <a:lvl5pPr marL="1930873" indent="0">
              <a:buNone/>
              <a:defRPr sz="900"/>
            </a:lvl5pPr>
            <a:lvl6pPr marL="2413593" indent="0">
              <a:buNone/>
              <a:defRPr sz="900"/>
            </a:lvl6pPr>
            <a:lvl7pPr marL="2896311" indent="0">
              <a:buNone/>
              <a:defRPr sz="900"/>
            </a:lvl7pPr>
            <a:lvl8pPr marL="3379029" indent="0">
              <a:buNone/>
              <a:defRPr sz="900"/>
            </a:lvl8pPr>
            <a:lvl9pPr marL="38617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CE82DC-E3C7-4823-96E2-81D50E2BC32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92" y="3600456"/>
            <a:ext cx="5486400" cy="425054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92" y="459583"/>
            <a:ext cx="5486400" cy="3086100"/>
          </a:xfrm>
        </p:spPr>
        <p:txBody>
          <a:bodyPr/>
          <a:lstStyle>
            <a:lvl1pPr marL="0" indent="0">
              <a:buNone/>
              <a:defRPr sz="3300"/>
            </a:lvl1pPr>
            <a:lvl2pPr marL="482718" indent="0">
              <a:buNone/>
              <a:defRPr sz="2900"/>
            </a:lvl2pPr>
            <a:lvl3pPr marL="965437" indent="0">
              <a:buNone/>
              <a:defRPr sz="2500"/>
            </a:lvl3pPr>
            <a:lvl4pPr marL="1448155" indent="0">
              <a:buNone/>
              <a:defRPr sz="2100"/>
            </a:lvl4pPr>
            <a:lvl5pPr marL="1930873" indent="0">
              <a:buNone/>
              <a:defRPr sz="2100"/>
            </a:lvl5pPr>
            <a:lvl6pPr marL="2413593" indent="0">
              <a:buNone/>
              <a:defRPr sz="2100"/>
            </a:lvl6pPr>
            <a:lvl7pPr marL="2896311" indent="0">
              <a:buNone/>
              <a:defRPr sz="2100"/>
            </a:lvl7pPr>
            <a:lvl8pPr marL="3379029" indent="0">
              <a:buNone/>
              <a:defRPr sz="2100"/>
            </a:lvl8pPr>
            <a:lvl9pPr marL="386174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92" y="4025507"/>
            <a:ext cx="5486400" cy="603646"/>
          </a:xfrm>
        </p:spPr>
        <p:txBody>
          <a:bodyPr/>
          <a:lstStyle>
            <a:lvl1pPr marL="0" indent="0">
              <a:buNone/>
              <a:defRPr sz="1500"/>
            </a:lvl1pPr>
            <a:lvl2pPr marL="482718" indent="0">
              <a:buNone/>
              <a:defRPr sz="1300"/>
            </a:lvl2pPr>
            <a:lvl3pPr marL="965437" indent="0">
              <a:buNone/>
              <a:defRPr sz="1000"/>
            </a:lvl3pPr>
            <a:lvl4pPr marL="1448155" indent="0">
              <a:buNone/>
              <a:defRPr sz="900"/>
            </a:lvl4pPr>
            <a:lvl5pPr marL="1930873" indent="0">
              <a:buNone/>
              <a:defRPr sz="900"/>
            </a:lvl5pPr>
            <a:lvl6pPr marL="2413593" indent="0">
              <a:buNone/>
              <a:defRPr sz="900"/>
            </a:lvl6pPr>
            <a:lvl7pPr marL="2896311" indent="0">
              <a:buNone/>
              <a:defRPr sz="900"/>
            </a:lvl7pPr>
            <a:lvl8pPr marL="3379029" indent="0">
              <a:buNone/>
              <a:defRPr sz="900"/>
            </a:lvl8pPr>
            <a:lvl9pPr marL="38617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D01F8-9041-4F7D-855A-4833013FE538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15C80-D7CE-4AEC-A16E-630BD38B865A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5" y="205981"/>
            <a:ext cx="2057399" cy="438864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10" y="205981"/>
            <a:ext cx="6019799" cy="438864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500F1-38CD-47C6-BF86-18852965E1B0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2" y="205983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44" tIns="48271" rIns="96544" bIns="4827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2" y="1200155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44" tIns="48271" rIns="96544" bIns="4827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4" y="4683921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44" tIns="48271" rIns="96544" bIns="48271" numCol="1" anchor="t" anchorCtr="0" compatLnSpc="1">
            <a:prstTxWarp prst="textNoShape">
              <a:avLst/>
            </a:prstTxWarp>
          </a:bodyPr>
          <a:lstStyle>
            <a:lvl1pPr algn="l">
              <a:defRPr sz="1500" b="0"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7" y="4683921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44" tIns="48271" rIns="96544" bIns="48271" numCol="1" anchor="t" anchorCtr="0" compatLnSpc="1">
            <a:prstTxWarp prst="textNoShape">
              <a:avLst/>
            </a:prstTxWarp>
          </a:bodyPr>
          <a:lstStyle>
            <a:lvl1pPr>
              <a:defRPr sz="1500" b="0"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7" y="4683921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44" tIns="48271" rIns="96544" bIns="48271" numCol="1" anchor="t" anchorCtr="0" compatLnSpc="1">
            <a:prstTxWarp prst="textNoShape">
              <a:avLst/>
            </a:prstTxWarp>
          </a:bodyPr>
          <a:lstStyle>
            <a:lvl1pPr algn="r">
              <a:defRPr sz="1500" b="0">
                <a:latin typeface="+mn-lt"/>
              </a:defRPr>
            </a:lvl1pPr>
          </a:lstStyle>
          <a:p>
            <a:fld id="{EA6E1644-6491-4A67-B02E-AD02EE0E532D}" type="slidenum">
              <a:rPr lang="fr-CA"/>
              <a:pPr/>
              <a:t>‹N°›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5pPr>
      <a:lvl6pPr marL="482718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6pPr>
      <a:lvl7pPr marL="965437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7pPr>
      <a:lvl8pPr marL="1448155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8pPr>
      <a:lvl9pPr marL="1930873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9pPr>
    </p:titleStyle>
    <p:bodyStyle>
      <a:lvl1pPr marL="362039" indent="-362039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ea typeface="+mn-ea"/>
          <a:cs typeface="+mn-cs"/>
        </a:defRPr>
      </a:lvl1pPr>
      <a:lvl2pPr marL="784418" indent="-301698" algn="l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2pPr>
      <a:lvl3pPr marL="1206796" indent="-24135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689515" indent="-241359" algn="l" rtl="0" fontAlgn="base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4pPr>
      <a:lvl5pPr marL="2172233" indent="-241359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5pPr>
      <a:lvl6pPr marL="2654952" indent="-241359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6pPr>
      <a:lvl7pPr marL="3137670" indent="-241359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7pPr>
      <a:lvl8pPr marL="3620388" indent="-241359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8pPr>
      <a:lvl9pPr marL="4103107" indent="-241359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6543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2718" algn="l" defTabSz="96543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5437" algn="l" defTabSz="96543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48155" algn="l" defTabSz="96543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30873" algn="l" defTabSz="96543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13593" algn="l" defTabSz="96543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896311" algn="l" defTabSz="96543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79029" algn="l" defTabSz="96543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61748" algn="l" defTabSz="96543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" y="1281633"/>
            <a:ext cx="9144000" cy="805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44" tIns="48271" rIns="96544" bIns="48271" numCol="1" anchor="ctr" anchorCtr="0" compatLnSpc="1">
            <a:prstTxWarp prst="textNoShape">
              <a:avLst/>
            </a:prstTxWarp>
            <a:spAutoFit/>
          </a:bodyPr>
          <a:lstStyle/>
          <a:p>
            <a:pPr defTabSz="965437"/>
            <a:r>
              <a:rPr lang="en-US" sz="4600" b="0" dirty="0" err="1" smtClean="0">
                <a:solidFill>
                  <a:srgbClr val="00B050"/>
                </a:solidFill>
                <a:ea typeface="Times New Roman" pitchFamily="18" charset="0"/>
                <a:cs typeface="Times New Roman" pitchFamily="18" charset="0"/>
              </a:rPr>
              <a:t>Schémas</a:t>
            </a:r>
            <a:r>
              <a:rPr lang="en-US" sz="4600" b="0" dirty="0" smtClean="0">
                <a:solidFill>
                  <a:srgbClr val="00B05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4600" b="0" dirty="0" err="1" smtClean="0">
                <a:solidFill>
                  <a:srgbClr val="00B050"/>
                </a:solidFill>
                <a:ea typeface="Times New Roman" pitchFamily="18" charset="0"/>
                <a:cs typeface="Times New Roman" pitchFamily="18" charset="0"/>
              </a:rPr>
              <a:t>incroyables</a:t>
            </a:r>
            <a:r>
              <a:rPr lang="en-US" sz="4600" b="0" dirty="0" smtClean="0">
                <a:solidFill>
                  <a:srgbClr val="00B050"/>
                </a:solidFill>
                <a:ea typeface="Times New Roman" pitchFamily="18" charset="0"/>
                <a:cs typeface="Times New Roman" pitchFamily="18" charset="0"/>
              </a:rPr>
              <a:t> de crayon !</a:t>
            </a:r>
            <a:endParaRPr lang="en-US" sz="4600" b="0" dirty="0" smtClean="0">
              <a:solidFill>
                <a:srgbClr val="00B050"/>
              </a:solidFill>
              <a:cs typeface="Arial" pitchFamily="34" charset="0"/>
            </a:endParaRPr>
          </a:p>
        </p:txBody>
      </p:sp>
      <p:pic>
        <p:nvPicPr>
          <p:cNvPr id="3" name="Picture 7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07428"/>
          </a:xfrm>
          <a:prstGeom prst="rect">
            <a:avLst/>
          </a:prstGeom>
          <a:noFill/>
        </p:spPr>
      </p:pic>
      <p:pic>
        <p:nvPicPr>
          <p:cNvPr id="17409" name="Picture 1" descr="C:\Users\Lucienne\Desktop\images pour mes film divers images\1ec999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219822"/>
            <a:ext cx="608013" cy="1303338"/>
          </a:xfrm>
          <a:prstGeom prst="rect">
            <a:avLst/>
          </a:prstGeom>
          <a:noFill/>
        </p:spPr>
      </p:pic>
      <p:pic>
        <p:nvPicPr>
          <p:cNvPr id="17410" name="Picture 2" descr="C:\Users\Lucienne\Desktop\images pour mes film divers images\1ec999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627534"/>
            <a:ext cx="608012" cy="1303337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Enrique Chia El Rel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C:\Users\Lucienne\Desktop\photos\image00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67494"/>
            <a:ext cx="3479800" cy="4662264"/>
          </a:xfrm>
          <a:prstGeom prst="rect">
            <a:avLst/>
          </a:prstGeom>
          <a:noFill/>
        </p:spPr>
      </p:pic>
      <p:pic>
        <p:nvPicPr>
          <p:cNvPr id="15363" name="Picture 3" descr="C:\Users\Lucienne\Desktop\photos\image001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5486"/>
            <a:ext cx="3816424" cy="4752528"/>
          </a:xfrm>
          <a:prstGeom prst="rect">
            <a:avLst/>
          </a:prstGeom>
          <a:noFill/>
        </p:spPr>
      </p:pic>
      <p:pic>
        <p:nvPicPr>
          <p:cNvPr id="15370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5143500"/>
          </a:xfrm>
          <a:prstGeom prst="rect">
            <a:avLst/>
          </a:prstGeom>
          <a:noFill/>
        </p:spPr>
      </p:pic>
      <p:pic>
        <p:nvPicPr>
          <p:cNvPr id="1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4355976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Users\Lucienne\Desktop\photos\image0033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87574"/>
            <a:ext cx="4321175" cy="3260725"/>
          </a:xfrm>
          <a:prstGeom prst="rect">
            <a:avLst/>
          </a:prstGeom>
          <a:noFill/>
        </p:spPr>
      </p:pic>
      <p:pic>
        <p:nvPicPr>
          <p:cNvPr id="31748" name="Picture 4" descr="C:\Users\Lucienne\Desktop\photos\image0044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987574"/>
            <a:ext cx="3456384" cy="3312368"/>
          </a:xfrm>
          <a:prstGeom prst="rect">
            <a:avLst/>
          </a:prstGeom>
          <a:noFill/>
        </p:spPr>
      </p:pic>
      <p:pic>
        <p:nvPicPr>
          <p:cNvPr id="10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5143500"/>
          </a:xfrm>
          <a:prstGeom prst="rect">
            <a:avLst/>
          </a:prstGeom>
          <a:noFill/>
        </p:spPr>
      </p:pic>
      <p:pic>
        <p:nvPicPr>
          <p:cNvPr id="11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4355976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C:\Users\Lucienne\Desktop\photos\image006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843558"/>
            <a:ext cx="3902968" cy="3672408"/>
          </a:xfrm>
          <a:prstGeom prst="rect">
            <a:avLst/>
          </a:prstGeom>
          <a:noFill/>
        </p:spPr>
      </p:pic>
      <p:pic>
        <p:nvPicPr>
          <p:cNvPr id="32771" name="Picture 3" descr="C:\Users\Lucienne\Desktop\photos\image005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771550"/>
            <a:ext cx="4176464" cy="3672408"/>
          </a:xfrm>
          <a:prstGeom prst="rect">
            <a:avLst/>
          </a:prstGeom>
          <a:noFill/>
        </p:spPr>
      </p:pic>
      <p:pic>
        <p:nvPicPr>
          <p:cNvPr id="10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5143500"/>
          </a:xfrm>
          <a:prstGeom prst="rect">
            <a:avLst/>
          </a:prstGeom>
          <a:noFill/>
        </p:spPr>
      </p:pic>
      <p:pic>
        <p:nvPicPr>
          <p:cNvPr id="11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0"/>
            <a:ext cx="4283968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C:\Users\Lucienne\Desktop\photos\image0099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699542"/>
            <a:ext cx="4253359" cy="3888432"/>
          </a:xfrm>
          <a:prstGeom prst="rect">
            <a:avLst/>
          </a:prstGeom>
          <a:noFill/>
        </p:spPr>
      </p:pic>
      <p:pic>
        <p:nvPicPr>
          <p:cNvPr id="34820" name="Picture 4" descr="C:\Users\Lucienne\Desktop\photos\image0088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5486"/>
            <a:ext cx="3460750" cy="4680520"/>
          </a:xfrm>
          <a:prstGeom prst="rect">
            <a:avLst/>
          </a:prstGeom>
          <a:noFill/>
        </p:spPr>
      </p:pic>
      <p:pic>
        <p:nvPicPr>
          <p:cNvPr id="9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283968" cy="5143500"/>
          </a:xfrm>
          <a:prstGeom prst="rect">
            <a:avLst/>
          </a:prstGeom>
          <a:noFill/>
        </p:spPr>
      </p:pic>
      <p:pic>
        <p:nvPicPr>
          <p:cNvPr id="11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C:\Users\Lucienne\Desktop\photos\image010101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771550"/>
            <a:ext cx="4032448" cy="3672408"/>
          </a:xfrm>
          <a:prstGeom prst="rect">
            <a:avLst/>
          </a:prstGeom>
          <a:noFill/>
        </p:spPr>
      </p:pic>
      <p:pic>
        <p:nvPicPr>
          <p:cNvPr id="35842" name="Picture 2" descr="C:\Users\Lucienne\Desktop\photos\image011111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99542"/>
            <a:ext cx="4248472" cy="3816424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5143500"/>
          </a:xfrm>
          <a:prstGeom prst="rect">
            <a:avLst/>
          </a:prstGeom>
          <a:noFill/>
        </p:spPr>
      </p:pic>
      <p:pic>
        <p:nvPicPr>
          <p:cNvPr id="8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0"/>
            <a:ext cx="4427984" cy="5143500"/>
          </a:xfrm>
          <a:prstGeom prst="rect">
            <a:avLst/>
          </a:prstGeom>
          <a:noFill/>
        </p:spPr>
      </p:pic>
      <p:pic>
        <p:nvPicPr>
          <p:cNvPr id="36866" name="Picture 2" descr="C:\Users\Lucienne\Desktop\photos\image0121212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31590"/>
            <a:ext cx="4186113" cy="3170238"/>
          </a:xfrm>
          <a:prstGeom prst="rect">
            <a:avLst/>
          </a:prstGeom>
          <a:noFill/>
        </p:spPr>
      </p:pic>
      <p:pic>
        <p:nvPicPr>
          <p:cNvPr id="36867" name="Picture 3" descr="C:\Users\Lucienne\Desktop\photos\image0131313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131590"/>
            <a:ext cx="4161731" cy="3192463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Lucienne\Desktop\photos\image0151515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915566"/>
            <a:ext cx="4105151" cy="3528392"/>
          </a:xfrm>
          <a:prstGeom prst="rect">
            <a:avLst/>
          </a:prstGeom>
          <a:noFill/>
        </p:spPr>
      </p:pic>
      <p:pic>
        <p:nvPicPr>
          <p:cNvPr id="14337" name="Picture 1" descr="C:\Users\Lucienne\Desktop\photos\image0141414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87574"/>
            <a:ext cx="4104456" cy="3456384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5143500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Lucienne\Desktop\photos\image0161616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7534"/>
            <a:ext cx="4032448" cy="3744416"/>
          </a:xfrm>
          <a:prstGeom prst="rect">
            <a:avLst/>
          </a:prstGeom>
          <a:noFill/>
        </p:spPr>
      </p:pic>
      <p:pic>
        <p:nvPicPr>
          <p:cNvPr id="13314" name="Picture 2" descr="C:\Users\Lucienne\Desktop\photos\image0171717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83518"/>
            <a:ext cx="3581400" cy="4392488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27984" cy="5143500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Lucienne\Desktop\photos\image0181818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3478"/>
            <a:ext cx="3456384" cy="4896544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9992" cy="5143500"/>
          </a:xfrm>
          <a:prstGeom prst="rect">
            <a:avLst/>
          </a:prstGeom>
          <a:noFill/>
        </p:spPr>
      </p:pic>
      <p:pic>
        <p:nvPicPr>
          <p:cNvPr id="12290" name="Picture 2" descr="C:\Users\Lucienne\Desktop\photos\image0202020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95486"/>
            <a:ext cx="3744416" cy="4803998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Lucienne\Desktop\photos\image0212121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23478"/>
            <a:ext cx="3613150" cy="4896544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0"/>
            <a:ext cx="4211960" cy="5143500"/>
          </a:xfrm>
          <a:prstGeom prst="rect">
            <a:avLst/>
          </a:prstGeom>
          <a:noFill/>
        </p:spPr>
      </p:pic>
      <p:pic>
        <p:nvPicPr>
          <p:cNvPr id="11265" name="Picture 1" descr="C:\Users\Lucienne\Desktop\photos\image0191919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43558"/>
            <a:ext cx="4248473" cy="3456384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Lucienne\Desktop\photos\image02222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5486"/>
            <a:ext cx="3456384" cy="4752528"/>
          </a:xfrm>
          <a:prstGeom prst="rect">
            <a:avLst/>
          </a:prstGeom>
          <a:noFill/>
        </p:spPr>
      </p:pic>
      <p:pic>
        <p:nvPicPr>
          <p:cNvPr id="10242" name="Picture 2" descr="C:\Users\Lucienne\Desktop\photos\image0232323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67494"/>
            <a:ext cx="3604766" cy="4752528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5143500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Lucienne\Desktop\photos\image0242424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875"/>
            <a:ext cx="3888432" cy="5127625"/>
          </a:xfrm>
          <a:prstGeom prst="rect">
            <a:avLst/>
          </a:prstGeom>
          <a:noFill/>
        </p:spPr>
      </p:pic>
      <p:pic>
        <p:nvPicPr>
          <p:cNvPr id="9218" name="Picture 2" descr="C:\Users\Lucienne\Desktop\photos\image0252525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8100"/>
            <a:ext cx="3882132" cy="4981922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55976" cy="5143500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ucienne\Desktop\photos\image0282828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23478"/>
            <a:ext cx="3833366" cy="5020022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5143500"/>
          </a:xfrm>
          <a:prstGeom prst="rect">
            <a:avLst/>
          </a:prstGeom>
          <a:noFill/>
        </p:spPr>
      </p:pic>
      <p:pic>
        <p:nvPicPr>
          <p:cNvPr id="8193" name="Picture 1" descr="C:\Users\Lucienne\Desktop\photos\image0272727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58750"/>
            <a:ext cx="3600451" cy="4984750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Lucienne\Desktop\photos\image0292929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3350"/>
            <a:ext cx="3683000" cy="5010150"/>
          </a:xfrm>
          <a:prstGeom prst="rect">
            <a:avLst/>
          </a:prstGeom>
          <a:noFill/>
        </p:spPr>
      </p:pic>
      <p:pic>
        <p:nvPicPr>
          <p:cNvPr id="7170" name="Picture 2" descr="C:\Users\Lucienne\Desktop\photos\image0303030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95486"/>
            <a:ext cx="3888432" cy="4948014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55976" cy="5143500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ucienne\Desktop\photos\image0323232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23478"/>
            <a:ext cx="3888432" cy="4896544"/>
          </a:xfrm>
          <a:prstGeom prst="rect">
            <a:avLst/>
          </a:prstGeom>
          <a:noFill/>
        </p:spPr>
      </p:pic>
      <p:pic>
        <p:nvPicPr>
          <p:cNvPr id="7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0"/>
            <a:ext cx="4211960" cy="5143500"/>
          </a:xfrm>
          <a:prstGeom prst="rect">
            <a:avLst/>
          </a:prstGeom>
          <a:noFill/>
        </p:spPr>
      </p:pic>
      <p:pic>
        <p:nvPicPr>
          <p:cNvPr id="6145" name="Picture 1" descr="C:\Users\Lucienne\Desktop\photos\image0313131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95486"/>
            <a:ext cx="3390900" cy="4752528"/>
          </a:xfrm>
          <a:prstGeom prst="rect">
            <a:avLst/>
          </a:prstGeom>
          <a:noFill/>
        </p:spPr>
      </p:pic>
      <p:pic>
        <p:nvPicPr>
          <p:cNvPr id="6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9992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C:\Users\Lucienne\Desktop\mano-so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843558"/>
            <a:ext cx="4372744" cy="3638550"/>
          </a:xfrm>
          <a:prstGeom prst="rect">
            <a:avLst/>
          </a:prstGeom>
          <a:noFill/>
        </p:spPr>
      </p:pic>
      <p:pic>
        <p:nvPicPr>
          <p:cNvPr id="5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499992" cy="5143500"/>
          </a:xfrm>
          <a:prstGeom prst="rect">
            <a:avLst/>
          </a:prstGeom>
          <a:noFill/>
        </p:spPr>
      </p:pic>
      <p:pic>
        <p:nvPicPr>
          <p:cNvPr id="37890" name="Picture 2" descr="C:\Users\Lucienne\Desktop\721634-jument-douchka-dessin-au-crayon-d-33223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63500"/>
            <a:ext cx="3378200" cy="4956522"/>
          </a:xfrm>
          <a:prstGeom prst="rect">
            <a:avLst/>
          </a:prstGeom>
          <a:noFill/>
        </p:spPr>
      </p:pic>
      <p:pic>
        <p:nvPicPr>
          <p:cNvPr id="4" name="Picture 10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995936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C:\Users\Lucienne\Desktop\images pour mes film divers images\3022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184775" cy="4829175"/>
          </a:xfrm>
          <a:prstGeom prst="rect">
            <a:avLst/>
          </a:prstGeom>
          <a:noFill/>
        </p:spPr>
      </p:pic>
      <p:pic>
        <p:nvPicPr>
          <p:cNvPr id="5127" name="Picture 7" descr="C:\Users\Lucienne\Desktop\petites images pour les ppsr\les  encadrements\Image7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07428"/>
          </a:xfrm>
          <a:prstGeom prst="rect">
            <a:avLst/>
          </a:prstGeom>
          <a:noFill/>
        </p:spPr>
      </p:pic>
      <p:sp>
        <p:nvSpPr>
          <p:cNvPr id="2" name="ZoneTexte 1"/>
          <p:cNvSpPr txBox="1"/>
          <p:nvPr/>
        </p:nvSpPr>
        <p:spPr>
          <a:xfrm>
            <a:off x="1475656" y="4011910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0" dirty="0" smtClean="0">
                <a:solidFill>
                  <a:srgbClr val="00B050"/>
                </a:solidFill>
              </a:rPr>
              <a:t>Lucienne</a:t>
            </a:r>
            <a:endParaRPr lang="fr-FR" sz="3600" b="0" dirty="0">
              <a:solidFill>
                <a:srgbClr val="00B050"/>
              </a:solidFill>
            </a:endParaRPr>
          </a:p>
        </p:txBody>
      </p:sp>
      <p:pic>
        <p:nvPicPr>
          <p:cNvPr id="5128" name="Picture 8" descr="C:\Users\Lucienne\Desktop\images pour mes film divers images\copyright\copyright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425" y="4126434"/>
            <a:ext cx="420167" cy="4201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</TotalTime>
  <Words>6</Words>
  <Application>Microsoft Office PowerPoint</Application>
  <PresentationFormat>Affichage à l'écran (16:9)</PresentationFormat>
  <Paragraphs>2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Monotype Corsiva</vt:lpstr>
      <vt:lpstr>Times New Roman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Lucienne</dc:creator>
  <cp:lastModifiedBy>Lucienne</cp:lastModifiedBy>
  <cp:revision>127</cp:revision>
  <dcterms:created xsi:type="dcterms:W3CDTF">2007-09-25T01:55:13Z</dcterms:created>
  <dcterms:modified xsi:type="dcterms:W3CDTF">2012-02-04T12:56:39Z</dcterms:modified>
</cp:coreProperties>
</file>