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83" r:id="rId2"/>
    <p:sldId id="369" r:id="rId3"/>
    <p:sldId id="282" r:id="rId4"/>
    <p:sldId id="279" r:id="rId5"/>
    <p:sldId id="375" r:id="rId6"/>
    <p:sldId id="280" r:id="rId7"/>
    <p:sldId id="278" r:id="rId8"/>
    <p:sldId id="377" r:id="rId9"/>
    <p:sldId id="374" r:id="rId10"/>
    <p:sldId id="400" r:id="rId11"/>
    <p:sldId id="277" r:id="rId12"/>
    <p:sldId id="276" r:id="rId13"/>
    <p:sldId id="275" r:id="rId14"/>
    <p:sldId id="382" r:id="rId15"/>
    <p:sldId id="267" r:id="rId16"/>
    <p:sldId id="378" r:id="rId17"/>
    <p:sldId id="381" r:id="rId18"/>
    <p:sldId id="379" r:id="rId19"/>
    <p:sldId id="380" r:id="rId20"/>
    <p:sldId id="274" r:id="rId21"/>
    <p:sldId id="273" r:id="rId22"/>
    <p:sldId id="272" r:id="rId23"/>
    <p:sldId id="373" r:id="rId24"/>
    <p:sldId id="372" r:id="rId25"/>
    <p:sldId id="371" r:id="rId26"/>
    <p:sldId id="271" r:id="rId27"/>
    <p:sldId id="270" r:id="rId28"/>
    <p:sldId id="383" r:id="rId29"/>
    <p:sldId id="268" r:id="rId30"/>
    <p:sldId id="269" r:id="rId31"/>
    <p:sldId id="266" r:id="rId32"/>
    <p:sldId id="264" r:id="rId33"/>
    <p:sldId id="262" r:id="rId34"/>
    <p:sldId id="263" r:id="rId35"/>
    <p:sldId id="260" r:id="rId36"/>
    <p:sldId id="259" r:id="rId37"/>
    <p:sldId id="261" r:id="rId38"/>
    <p:sldId id="258" r:id="rId39"/>
    <p:sldId id="287" r:id="rId40"/>
    <p:sldId id="294" r:id="rId41"/>
    <p:sldId id="293" r:id="rId42"/>
    <p:sldId id="295" r:id="rId43"/>
    <p:sldId id="292" r:id="rId44"/>
    <p:sldId id="384" r:id="rId45"/>
    <p:sldId id="385" r:id="rId46"/>
    <p:sldId id="386" r:id="rId47"/>
    <p:sldId id="290" r:id="rId48"/>
    <p:sldId id="289" r:id="rId49"/>
    <p:sldId id="387" r:id="rId50"/>
    <p:sldId id="315" r:id="rId51"/>
    <p:sldId id="314" r:id="rId52"/>
    <p:sldId id="288" r:id="rId53"/>
    <p:sldId id="313" r:id="rId54"/>
    <p:sldId id="312" r:id="rId55"/>
    <p:sldId id="311" r:id="rId56"/>
    <p:sldId id="310" r:id="rId57"/>
    <p:sldId id="399" r:id="rId58"/>
    <p:sldId id="308" r:id="rId59"/>
    <p:sldId id="316" r:id="rId60"/>
    <p:sldId id="307" r:id="rId61"/>
    <p:sldId id="305" r:id="rId62"/>
    <p:sldId id="302" r:id="rId63"/>
    <p:sldId id="303" r:id="rId64"/>
    <p:sldId id="301" r:id="rId65"/>
    <p:sldId id="300" r:id="rId66"/>
    <p:sldId id="298" r:id="rId67"/>
    <p:sldId id="297" r:id="rId68"/>
    <p:sldId id="326" r:id="rId69"/>
    <p:sldId id="325" r:id="rId70"/>
    <p:sldId id="324" r:id="rId71"/>
    <p:sldId id="323" r:id="rId72"/>
    <p:sldId id="322" r:id="rId73"/>
    <p:sldId id="390" r:id="rId74"/>
    <p:sldId id="388" r:id="rId75"/>
    <p:sldId id="320" r:id="rId76"/>
    <p:sldId id="319" r:id="rId77"/>
    <p:sldId id="336" r:id="rId78"/>
    <p:sldId id="338" r:id="rId79"/>
    <p:sldId id="318" r:id="rId80"/>
    <p:sldId id="317" r:id="rId81"/>
    <p:sldId id="257" r:id="rId82"/>
    <p:sldId id="334" r:id="rId83"/>
    <p:sldId id="335" r:id="rId84"/>
    <p:sldId id="337" r:id="rId85"/>
    <p:sldId id="339" r:id="rId86"/>
    <p:sldId id="363" r:id="rId8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3CD9C"/>
    <a:srgbClr val="EBD29F"/>
    <a:srgbClr val="FBD693"/>
    <a:srgbClr val="FFE2B7"/>
    <a:srgbClr val="3384FB"/>
    <a:srgbClr val="00007E"/>
    <a:srgbClr val="0000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4660" autoAdjust="0"/>
  </p:normalViewPr>
  <p:slideViewPr>
    <p:cSldViewPr>
      <p:cViewPr varScale="1">
        <p:scale>
          <a:sx n="45" d="100"/>
          <a:sy n="45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60420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0420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B8BF-2E52-42BA-8700-33755B8227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767A-56A4-47D1-8A4D-61C0F31709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D217-DDF0-4BD3-88B4-338F572CA8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9FDA-0B89-4288-946D-6F67BE2282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1892-509B-4246-9B35-3CD93E667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1E2F-944D-4D61-8D47-6855B1F30A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A497-D33E-4A02-91CC-9D18152B8F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20CA-9974-4F4C-8A1B-5ED2953FEA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30EA-DD2E-4143-996E-A21588AAB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888D-01E5-4D3B-B652-EDE55FDB75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29A0-BC4E-4E71-BA25-8A74CB4DBA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314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60317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0317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0317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318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318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BE175B2-892E-4784-B7C1-18D6342A42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468313" y="60928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SALON DE L’AUTO PARIS  1974</a:t>
            </a:r>
          </a:p>
        </p:txBody>
      </p:sp>
      <p:pic>
        <p:nvPicPr>
          <p:cNvPr id="13315" name="Picture 5" descr="Salon de l'auto 1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128000" cy="5486400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258888"/>
          </a:xfrm>
        </p:spPr>
        <p:txBody>
          <a:bodyPr/>
          <a:lstStyle/>
          <a:p>
            <a:pPr>
              <a:defRPr/>
            </a:pPr>
            <a:r>
              <a:rPr lang="fr-FR" sz="9600" dirty="0" smtClean="0"/>
              <a:t>NOSTALGIE</a:t>
            </a:r>
            <a:endParaRPr lang="fr-FR" sz="9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med" advClick="0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468313" y="5949950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203 – 1950</a:t>
            </a:r>
          </a:p>
        </p:txBody>
      </p:sp>
      <p:pic>
        <p:nvPicPr>
          <p:cNvPr id="23555" name="Picture 5" descr="Peugeot-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7558087" cy="4989513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539750" y="6021388"/>
            <a:ext cx="8135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403 – 1956</a:t>
            </a:r>
          </a:p>
        </p:txBody>
      </p:sp>
      <p:pic>
        <p:nvPicPr>
          <p:cNvPr id="24579" name="Picture 3" descr="Peugeot 403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135813" cy="539750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468313" y="5734050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404  </a:t>
            </a:r>
          </a:p>
        </p:txBody>
      </p:sp>
      <p:pic>
        <p:nvPicPr>
          <p:cNvPr id="25603" name="Picture 3" descr="Peugeot 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42312" cy="5038725"/>
          </a:xfrm>
          <a:prstGeom prst="rect">
            <a:avLst/>
          </a:prstGeom>
          <a:noFill/>
          <a:ln w="76200" cmpd="tri">
            <a:solidFill>
              <a:srgbClr val="F1CD9B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Text Box 2"/>
          <p:cNvSpPr txBox="1">
            <a:spLocks noChangeArrowheads="1"/>
          </p:cNvSpPr>
          <p:nvPr/>
        </p:nvSpPr>
        <p:spPr bwMode="auto">
          <a:xfrm>
            <a:off x="5076825" y="1052513"/>
            <a:ext cx="40671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Primaquatre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 1930</a:t>
            </a:r>
          </a:p>
        </p:txBody>
      </p:sp>
      <p:pic>
        <p:nvPicPr>
          <p:cNvPr id="26627" name="Picture 3" descr="Renault Primaquatre - 1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806950" cy="6408738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395288" y="5949950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Juvaquatre - 1935</a:t>
            </a:r>
          </a:p>
        </p:txBody>
      </p:sp>
      <p:pic>
        <p:nvPicPr>
          <p:cNvPr id="27651" name="Picture 3" descr="Renault Juvaquatre 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7100887" cy="53990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163" y="5445125"/>
            <a:ext cx="3529012" cy="1143000"/>
          </a:xfrm>
        </p:spPr>
        <p:txBody>
          <a:bodyPr/>
          <a:lstStyle/>
          <a:p>
            <a:pPr>
              <a:defRPr/>
            </a:pPr>
            <a:r>
              <a:rPr lang="fr-FR" sz="32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Renault Juvaquatre - 1935</a:t>
            </a:r>
          </a:p>
        </p:txBody>
      </p:sp>
      <p:pic>
        <p:nvPicPr>
          <p:cNvPr id="28675" name="Picture 4" descr="Renault Juvaquatre 1937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806950" cy="6408738"/>
          </a:xfrm>
          <a:noFill/>
          <a:ln w="76200" cmpd="tri">
            <a:solidFill>
              <a:srgbClr val="E8E8EC"/>
            </a:solidFill>
            <a:miter lim="800000"/>
            <a:headEnd/>
            <a:tailEnd/>
          </a:ln>
        </p:spPr>
      </p:pic>
      <p:pic>
        <p:nvPicPr>
          <p:cNvPr id="28676" name="Picture 5" descr="Renault Juvaquatre af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725863" cy="5113338"/>
          </a:xfrm>
          <a:prstGeom prst="rect">
            <a:avLst/>
          </a:prstGeom>
          <a:noFill/>
          <a:ln w="76200" cmpd="tri">
            <a:solidFill>
              <a:srgbClr val="E8E8E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Vivaquatre - 1935</a:t>
            </a:r>
          </a:p>
        </p:txBody>
      </p:sp>
      <p:pic>
        <p:nvPicPr>
          <p:cNvPr id="29699" name="Picture 3" descr="Renault Vivaquatre 1935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49275"/>
            <a:ext cx="7067550" cy="5399088"/>
          </a:xfrm>
          <a:prstGeom prst="rect">
            <a:avLst/>
          </a:prstGeom>
          <a:noFill/>
          <a:ln w="1016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395288" y="6165850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Celtaquatre - 1937</a:t>
            </a:r>
          </a:p>
        </p:txBody>
      </p:sp>
      <p:pic>
        <p:nvPicPr>
          <p:cNvPr id="30723" name="Picture 4" descr="renault Celtaquatre 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773987" cy="5399088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395288" y="6165850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Celtaquatre - 1937</a:t>
            </a:r>
          </a:p>
        </p:txBody>
      </p:sp>
      <p:pic>
        <p:nvPicPr>
          <p:cNvPr id="31747" name="Picture 3" descr="renault celtaquatre 1937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773987" cy="5399088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Af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473825" cy="4679950"/>
          </a:xfrm>
          <a:prstGeom prst="rect">
            <a:avLst/>
          </a:prstGeom>
          <a:noFill/>
          <a:ln w="152400" cmpd="tri">
            <a:solidFill>
              <a:srgbClr val="CAB068"/>
            </a:solidFill>
            <a:miter lim="800000"/>
            <a:headEnd/>
            <a:tailEnd/>
          </a:ln>
        </p:spPr>
      </p:pic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8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LES PEUGEOT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539750" y="5949950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4cv prototype - 1945 </a:t>
            </a:r>
          </a:p>
        </p:txBody>
      </p:sp>
      <p:pic>
        <p:nvPicPr>
          <p:cNvPr id="32771" name="Picture 3" descr="Renault 4 cv prototype 1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47050" cy="53990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468313" y="5949950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4cv - 1946</a:t>
            </a:r>
            <a:r>
              <a:rPr lang="fr-FR" sz="2400" b="1">
                <a:latin typeface="Times New Roman" pitchFamily="18" charset="0"/>
              </a:rPr>
              <a:t> </a:t>
            </a:r>
          </a:p>
        </p:txBody>
      </p:sp>
      <p:pic>
        <p:nvPicPr>
          <p:cNvPr id="33795" name="Picture 3" descr="Renault 4 cv 1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5554663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395288" y="5949950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4cv - 1950</a:t>
            </a:r>
            <a:r>
              <a:rPr lang="fr-FR" sz="2400" b="1">
                <a:latin typeface="Times New Roman" pitchFamily="18" charset="0"/>
              </a:rPr>
              <a:t> </a:t>
            </a:r>
          </a:p>
        </p:txBody>
      </p:sp>
      <p:pic>
        <p:nvPicPr>
          <p:cNvPr id="34819" name="Picture 5" descr="Renault 4 cv affaire 1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489825" cy="5434013"/>
          </a:xfrm>
          <a:prstGeom prst="rect">
            <a:avLst/>
          </a:prstGeom>
          <a:noFill/>
          <a:ln w="76200" cmpd="tri">
            <a:solidFill>
              <a:srgbClr val="4C3A2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Renault 4 CV  luxe 1957</a:t>
            </a:r>
          </a:p>
        </p:txBody>
      </p:sp>
      <p:pic>
        <p:nvPicPr>
          <p:cNvPr id="35843" name="Picture 4" descr="Renault 4 cv luxe 1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850187" cy="5441950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3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Nouvelle Renault 4 CV prototype </a:t>
            </a:r>
            <a:br>
              <a:rPr lang="fr-FR" sz="3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</a:br>
            <a:r>
              <a:rPr lang="fr-FR" sz="3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jamais vu le jour</a:t>
            </a:r>
          </a:p>
        </p:txBody>
      </p:sp>
      <p:pic>
        <p:nvPicPr>
          <p:cNvPr id="36867" name="Picture 4" descr="Prototype 4 cv 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438" y="1557338"/>
            <a:ext cx="5721350" cy="3787775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34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Nouvelle Renault 4 CV prototype </a:t>
            </a:r>
            <a:br>
              <a:rPr lang="fr-FR" sz="34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</a:br>
            <a:r>
              <a:rPr lang="fr-FR" sz="34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jamais vu le jour</a:t>
            </a:r>
          </a:p>
        </p:txBody>
      </p:sp>
      <p:pic>
        <p:nvPicPr>
          <p:cNvPr id="37891" name="Picture 4" descr="Prototype 4 cv 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09700"/>
            <a:ext cx="6124575" cy="4056063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nault Frégate 1956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7056437" cy="5299075"/>
          </a:xfrm>
          <a:prstGeom prst="rect">
            <a:avLst/>
          </a:prstGeom>
          <a:noFill/>
          <a:ln w="101600" cmpd="tri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Frégate - 1958</a:t>
            </a:r>
            <a:r>
              <a:rPr lang="fr-FR" sz="2400" b="1">
                <a:latin typeface="Times New Roman" pitchFamily="18" charset="0"/>
              </a:rPr>
              <a:t> </a:t>
            </a:r>
          </a:p>
        </p:txBody>
      </p:sp>
      <p:pic>
        <p:nvPicPr>
          <p:cNvPr id="2" name="L'It3624.wav">
            <a:hlinkClick r:id="" action="ppaction://media"/>
          </p:cNvPr>
          <p:cNvPicPr>
            <a:picLocks noRot="1" noChangeAspect="1"/>
          </p:cNvPicPr>
          <p:nvPr>
            <a:wavAudioFile r:embed="rId1" name="L'Italiano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41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Renault dauphine 1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620000" cy="5715000"/>
          </a:xfrm>
          <a:prstGeom prst="rect">
            <a:avLst/>
          </a:prstGeom>
          <a:noFill/>
          <a:ln w="101600" cmpd="tri">
            <a:solidFill>
              <a:srgbClr val="EBDECB"/>
            </a:solidFill>
            <a:miter lim="800000"/>
            <a:headEnd/>
            <a:tailEnd/>
          </a:ln>
        </p:spPr>
      </p:pic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Dauphine 1956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882650"/>
          </a:xfrm>
        </p:spPr>
        <p:txBody>
          <a:bodyPr/>
          <a:lstStyle/>
          <a:p>
            <a:pPr>
              <a:defRPr/>
            </a:pPr>
            <a:r>
              <a:rPr lang="fr-FR" sz="4000" b="1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4 Parisienne - 1968</a:t>
            </a:r>
          </a:p>
        </p:txBody>
      </p:sp>
      <p:pic>
        <p:nvPicPr>
          <p:cNvPr id="40963" name="Picture 4" descr="Renault 4 Parisienne 1968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553200" cy="4970462"/>
          </a:xfrm>
          <a:prstGeom prst="rect">
            <a:avLst/>
          </a:prstGeom>
          <a:noFill/>
          <a:ln w="1016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395288" y="6165850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8 - 1962</a:t>
            </a:r>
          </a:p>
        </p:txBody>
      </p:sp>
      <p:pic>
        <p:nvPicPr>
          <p:cNvPr id="41987" name="Picture 3" descr="Renault 8 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056437" cy="5295900"/>
          </a:xfrm>
          <a:prstGeom prst="rect">
            <a:avLst/>
          </a:prstGeom>
          <a:noFill/>
          <a:ln w="101600" cmpd="tri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395288" y="58769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201 - 1930</a:t>
            </a:r>
          </a:p>
        </p:txBody>
      </p:sp>
      <p:pic>
        <p:nvPicPr>
          <p:cNvPr id="15363" name="Picture 6" descr="Peugeot 201 1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08050"/>
            <a:ext cx="6232525" cy="4679950"/>
          </a:xfrm>
          <a:prstGeom prst="rect">
            <a:avLst/>
          </a:prstGeom>
          <a:noFill/>
          <a:ln w="76200" cmpd="tri">
            <a:solidFill>
              <a:srgbClr val="DECAA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0" y="56610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10 - 1965</a:t>
            </a:r>
            <a:r>
              <a:rPr lang="fr-FR" sz="4400" b="1">
                <a:latin typeface="Times New Roman" pitchFamily="18" charset="0"/>
              </a:rPr>
              <a:t> </a:t>
            </a:r>
          </a:p>
        </p:txBody>
      </p:sp>
      <p:pic>
        <p:nvPicPr>
          <p:cNvPr id="43011" name="Picture 6" descr="1971_Renault_R10_Sedan_Driver_S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24863" cy="4740275"/>
          </a:xfrm>
          <a:prstGeom prst="rect">
            <a:avLst/>
          </a:prstGeom>
          <a:noFill/>
          <a:ln w="101600" cmpd="tri">
            <a:solidFill>
              <a:srgbClr val="82B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Renault 16 - 1965</a:t>
            </a:r>
          </a:p>
        </p:txBody>
      </p:sp>
      <p:pic>
        <p:nvPicPr>
          <p:cNvPr id="44035" name="Picture 6" descr="Renault 16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064500" cy="5249863"/>
          </a:xfrm>
          <a:prstGeom prst="rect">
            <a:avLst/>
          </a:prstGeom>
          <a:noFill/>
          <a:ln w="76200" cmpd="tri">
            <a:solidFill>
              <a:srgbClr val="82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395288" y="5949950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5 - 1937</a:t>
            </a:r>
          </a:p>
        </p:txBody>
      </p:sp>
      <p:pic>
        <p:nvPicPr>
          <p:cNvPr id="45059" name="Picture 5" descr="Simca 5 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7981950" cy="5397500"/>
          </a:xfrm>
          <a:prstGeom prst="rect">
            <a:avLst/>
          </a:prstGeom>
          <a:noFill/>
          <a:ln w="76200" cmpd="tri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8 - 1949</a:t>
            </a:r>
          </a:p>
        </p:txBody>
      </p:sp>
      <p:pic>
        <p:nvPicPr>
          <p:cNvPr id="46083" name="Picture 4" descr="Simca 8 1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546975" cy="5397500"/>
          </a:xfrm>
          <a:prstGeom prst="rect">
            <a:avLst/>
          </a:prstGeom>
          <a:noFill/>
          <a:ln w="76200" cmpd="tri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0" y="60213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6 - 1963</a:t>
            </a:r>
          </a:p>
        </p:txBody>
      </p:sp>
      <p:pic>
        <p:nvPicPr>
          <p:cNvPr id="47107" name="Picture 4" descr="Simca 6 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6884987" cy="5397500"/>
          </a:xfrm>
          <a:prstGeom prst="rect">
            <a:avLst/>
          </a:prstGeom>
          <a:noFill/>
          <a:ln w="76200" cmpd="tri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395288" y="5949950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ARONDE 1951</a:t>
            </a:r>
          </a:p>
        </p:txBody>
      </p:sp>
      <p:pic>
        <p:nvPicPr>
          <p:cNvPr id="48131" name="Picture 3" descr="Simca Aronde 1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7993063" cy="5124450"/>
          </a:xfrm>
          <a:prstGeom prst="rect">
            <a:avLst/>
          </a:prstGeom>
          <a:noFill/>
          <a:ln w="1016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ARONDE 1952</a:t>
            </a:r>
          </a:p>
        </p:txBody>
      </p:sp>
      <p:pic>
        <p:nvPicPr>
          <p:cNvPr id="49155" name="Picture 3" descr="Simca Aronde 1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129588" cy="5397500"/>
          </a:xfrm>
          <a:prstGeom prst="rect">
            <a:avLst/>
          </a:prstGeom>
          <a:noFill/>
          <a:ln w="88900" cmpd="tri">
            <a:solidFill>
              <a:srgbClr val="9FD8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0" y="6021388"/>
            <a:ext cx="9144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8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ARONDE GRAND LARGE 1958</a:t>
            </a:r>
          </a:p>
        </p:txBody>
      </p:sp>
      <p:pic>
        <p:nvPicPr>
          <p:cNvPr id="50179" name="Picture 3" descr="Simca Aronde Grand Large 1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194550" cy="5397500"/>
          </a:xfrm>
          <a:prstGeom prst="rect">
            <a:avLst/>
          </a:prstGeom>
          <a:noFill/>
          <a:ln w="114300" cmpd="tri">
            <a:solidFill>
              <a:srgbClr val="EBDECB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P60 SUPER LUXE 1959</a:t>
            </a:r>
          </a:p>
        </p:txBody>
      </p:sp>
      <p:pic>
        <p:nvPicPr>
          <p:cNvPr id="51203" name="Picture 3" descr="Simca P60 Super Deluxe 1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8143875" cy="539750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0" y="58769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ARIANE 1960</a:t>
            </a:r>
          </a:p>
        </p:txBody>
      </p:sp>
      <p:pic>
        <p:nvPicPr>
          <p:cNvPr id="52227" name="Picture 3" descr="Simca  Ariane1960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7850188" cy="4792662"/>
          </a:xfrm>
          <a:prstGeom prst="rect">
            <a:avLst/>
          </a:prstGeom>
          <a:noFill/>
          <a:ln w="76200" cmpd="tri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468313" y="58769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202 – 1935</a:t>
            </a:r>
            <a:r>
              <a:rPr lang="fr-FR" sz="36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 </a:t>
            </a:r>
          </a:p>
        </p:txBody>
      </p:sp>
      <p:pic>
        <p:nvPicPr>
          <p:cNvPr id="16387" name="Picture 3" descr="Peugeot 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08050"/>
            <a:ext cx="6862762" cy="4678363"/>
          </a:xfrm>
          <a:prstGeom prst="rect">
            <a:avLst/>
          </a:prstGeom>
          <a:noFill/>
          <a:ln w="76200" cmpd="tri">
            <a:solidFill>
              <a:srgbClr val="4C3A2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CHAMBORD 1960</a:t>
            </a:r>
          </a:p>
        </p:txBody>
      </p:sp>
      <p:pic>
        <p:nvPicPr>
          <p:cNvPr id="53251" name="Picture 5" descr="Simca  Chambord 1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632700" cy="4892675"/>
          </a:xfrm>
          <a:prstGeom prst="rect">
            <a:avLst/>
          </a:prstGeom>
          <a:noFill/>
          <a:ln w="114300" cmpd="tri">
            <a:solidFill>
              <a:srgbClr val="F08D5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0" y="56610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PLEIN CIEL 1962</a:t>
            </a:r>
          </a:p>
        </p:txBody>
      </p:sp>
      <p:pic>
        <p:nvPicPr>
          <p:cNvPr id="54275" name="Picture 4" descr="Simca Plein Ciel 1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7634287" cy="4437063"/>
          </a:xfrm>
          <a:prstGeom prst="rect">
            <a:avLst/>
          </a:prstGeom>
          <a:noFill/>
          <a:ln w="101600" cmpd="tri">
            <a:solidFill>
              <a:srgbClr val="74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imca Vedette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7129462" cy="5348288"/>
          </a:xfrm>
          <a:prstGeom prst="rect">
            <a:avLst/>
          </a:prstGeom>
          <a:noFill/>
          <a:ln w="114300" cmpd="tri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0" y="60928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VEDETTE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0" y="60213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1000 1962</a:t>
            </a:r>
          </a:p>
        </p:txBody>
      </p:sp>
      <p:pic>
        <p:nvPicPr>
          <p:cNvPr id="56323" name="Picture 5" descr="Simca 1000 19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064500" cy="5397500"/>
          </a:xfrm>
          <a:prstGeom prst="rect">
            <a:avLst/>
          </a:prstGeom>
          <a:noFill/>
          <a:ln w="88900" cmpd="tri">
            <a:solidFill>
              <a:srgbClr val="AE5D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0" y="54451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1100 1962</a:t>
            </a:r>
          </a:p>
        </p:txBody>
      </p:sp>
      <p:pic>
        <p:nvPicPr>
          <p:cNvPr id="57347" name="Picture 5" descr="Simca 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7888" cy="4284663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539750" y="5661025"/>
            <a:ext cx="8135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SIMCA 1300 1963</a:t>
            </a:r>
          </a:p>
        </p:txBody>
      </p:sp>
      <p:pic>
        <p:nvPicPr>
          <p:cNvPr id="58371" name="Picture 5" descr="1300 - 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416800" cy="4251325"/>
          </a:xfrm>
          <a:prstGeom prst="rect">
            <a:avLst/>
          </a:prstGeom>
          <a:noFill/>
          <a:ln w="95250" cmpd="tri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2825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Panhard Dynamic - 1936</a:t>
            </a:r>
          </a:p>
        </p:txBody>
      </p:sp>
      <p:pic>
        <p:nvPicPr>
          <p:cNvPr id="59395" name="Picture 4" descr="Panhard Dynamic  1936 - 1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7921625" cy="5281612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DYNA PANHARD 1950</a:t>
            </a:r>
          </a:p>
        </p:txBody>
      </p:sp>
      <p:pic>
        <p:nvPicPr>
          <p:cNvPr id="60419" name="Picture 4" descr="Panhardt Dyna décapotable 1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37525" cy="5419725"/>
          </a:xfrm>
          <a:prstGeom prst="rect">
            <a:avLst/>
          </a:prstGeom>
          <a:noFill/>
          <a:ln w="114300" cmpd="tri">
            <a:solidFill>
              <a:srgbClr val="00003E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Panhard Dyna 4 - 1955</a:t>
            </a:r>
          </a:p>
        </p:txBody>
      </p:sp>
      <p:pic>
        <p:nvPicPr>
          <p:cNvPr id="61443" name="Picture 5" descr="Panhardt Dyn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7993063" cy="5434013"/>
          </a:xfrm>
          <a:prstGeom prst="rect">
            <a:avLst/>
          </a:prstGeom>
          <a:noFill/>
          <a:ln w="76200" cmpd="tri">
            <a:solidFill>
              <a:srgbClr val="C9CBD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44675"/>
            <a:ext cx="9144000" cy="765175"/>
          </a:xfrm>
        </p:spPr>
        <p:txBody>
          <a:bodyPr/>
          <a:lstStyle/>
          <a:p>
            <a:pPr>
              <a:defRPr/>
            </a:pPr>
            <a:r>
              <a:rPr lang="fr-FR" sz="4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Panhard Dyna 4 - 1955</a:t>
            </a:r>
            <a:br>
              <a:rPr lang="fr-FR" sz="4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fr-FR" sz="4000" smtClean="0">
              <a:solidFill>
                <a:srgbClr val="C0C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7373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pic>
        <p:nvPicPr>
          <p:cNvPr id="62467" name="Picture 5" descr="dyna4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586663" cy="5400675"/>
          </a:xfrm>
          <a:prstGeom prst="rect">
            <a:avLst/>
          </a:prstGeom>
          <a:noFill/>
          <a:ln w="76200" cmpd="tri">
            <a:solidFill>
              <a:srgbClr val="C9CBD9"/>
            </a:solidFill>
            <a:miter lim="800000"/>
            <a:headEnd/>
            <a:tailEnd/>
          </a:ln>
        </p:spPr>
      </p:pic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0" y="609282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Panhard Dyna 4 - 1955</a:t>
            </a:r>
            <a:b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</a:br>
            <a:endParaRPr lang="fr-FR" sz="4000" b="1">
              <a:solidFill>
                <a:srgbClr val="C0C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7373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4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Peugeot 301 - 1935</a:t>
            </a:r>
          </a:p>
        </p:txBody>
      </p:sp>
      <p:pic>
        <p:nvPicPr>
          <p:cNvPr id="17411" name="Picture 5" descr="Peugeot 301 1935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715250" cy="4676775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Panhardt Dyna 1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092950" cy="5311775"/>
          </a:xfrm>
          <a:prstGeom prst="rect">
            <a:avLst/>
          </a:prstGeom>
          <a:noFill/>
          <a:ln w="114300" cmpd="tri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395288" y="60928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DYNA PANHARD 1955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Panhardt Dyna 1955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272337" cy="5443537"/>
          </a:xfrm>
          <a:prstGeom prst="rect">
            <a:avLst/>
          </a:prstGeom>
          <a:noFill/>
          <a:ln w="114300" cmpd="tri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395288" y="61563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DYNA PANHARD 1955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95288" y="61563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DYNA PANHARD 1960</a:t>
            </a:r>
          </a:p>
        </p:txBody>
      </p:sp>
      <p:pic>
        <p:nvPicPr>
          <p:cNvPr id="65539" name="Picture 4" descr="Panhardt Dyna 1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108950" cy="5399088"/>
          </a:xfrm>
          <a:prstGeom prst="rect">
            <a:avLst/>
          </a:prstGeom>
          <a:noFill/>
          <a:ln w="114300" cmpd="tri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Panhardt PL 17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395288" y="5876925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PANHARD PL 17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0" y="55895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PANHARD 24 CT</a:t>
            </a:r>
          </a:p>
        </p:txBody>
      </p:sp>
      <p:pic>
        <p:nvPicPr>
          <p:cNvPr id="67587" name="Picture 3" descr="Panhardt 24 CT 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475"/>
            <a:ext cx="8605838" cy="4495800"/>
          </a:xfrm>
          <a:prstGeom prst="rect">
            <a:avLst/>
          </a:prstGeom>
          <a:noFill/>
          <a:ln w="76200" cmpd="tri">
            <a:solidFill>
              <a:srgbClr val="BFA537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PANHARD CD 1962</a:t>
            </a:r>
          </a:p>
        </p:txBody>
      </p:sp>
      <p:pic>
        <p:nvPicPr>
          <p:cNvPr id="68611" name="Picture 3" descr="Panhardt CD 1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762875" cy="5399088"/>
          </a:xfrm>
          <a:prstGeom prst="rect">
            <a:avLst/>
          </a:prstGeom>
          <a:noFill/>
          <a:ln w="101600" cmpd="tri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Pub Panh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056437" cy="6491287"/>
          </a:xfrm>
          <a:prstGeom prst="rect">
            <a:avLst/>
          </a:prstGeom>
          <a:noFill/>
          <a:ln w="127000" cmpd="tri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7667625" y="188913"/>
            <a:ext cx="1081088" cy="64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É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Traction-Avant-Affi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613"/>
            <a:ext cx="6192838" cy="4564062"/>
          </a:xfrm>
          <a:prstGeom prst="rect">
            <a:avLst/>
          </a:prstGeom>
          <a:noFill/>
          <a:ln w="152400" cmpd="tri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0" y="56610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LA 11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Citroën traction 11 cv  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200900" cy="5354637"/>
          </a:xfrm>
          <a:prstGeom prst="rect">
            <a:avLst/>
          </a:prstGeom>
          <a:noFill/>
          <a:ln w="127000" cmpd="tri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0" y="60213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11 CV 1937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Citroën traction 11 cv  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76327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11 CV 1939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539750" y="5949950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302 – 1935 </a:t>
            </a:r>
          </a:p>
        </p:txBody>
      </p:sp>
      <p:pic>
        <p:nvPicPr>
          <p:cNvPr id="18435" name="Picture 3" descr="Peugeot 302 1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197725" cy="540702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" name="F_B_3593.wav">
            <a:hlinkClick r:id="" action="ppaction://media"/>
          </p:cNvPr>
          <p:cNvPicPr>
            <a:picLocks noRot="1" noChangeAspect="1"/>
          </p:cNvPicPr>
          <p:nvPr>
            <a:wavAudioFile r:embed="rId1" name="F_B_I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79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Citroën traction 11 cv  1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416800" cy="5475287"/>
          </a:xfrm>
          <a:prstGeom prst="rect">
            <a:avLst/>
          </a:prstGeom>
          <a:noFill/>
          <a:ln w="152400" cmpd="tri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11 CV 1949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itroën 2cv 1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524750" cy="53990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2 CV CYCLOPE 1939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Citroën 2cv fourgonnette 1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596188" cy="5697538"/>
          </a:xfrm>
          <a:prstGeom prst="rect">
            <a:avLst/>
          </a:prstGeom>
          <a:noFill/>
          <a:ln w="76200" cmpd="tri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2 CV FOURGONETTE  1952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0" y="57340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2 CV 1963</a:t>
            </a:r>
          </a:p>
        </p:txBody>
      </p:sp>
      <p:pic>
        <p:nvPicPr>
          <p:cNvPr id="76803" name="Picture 3" descr="Citroën 2cv azam 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813675" cy="4454525"/>
          </a:xfrm>
          <a:prstGeom prst="rect">
            <a:avLst/>
          </a:prstGeom>
          <a:noFill/>
          <a:ln w="114300" cmpd="tri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2 CV HERMES</a:t>
            </a:r>
          </a:p>
        </p:txBody>
      </p:sp>
      <p:pic>
        <p:nvPicPr>
          <p:cNvPr id="77827" name="Picture 3" descr="Citroen 2cv Hermes 2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097837" cy="5397500"/>
          </a:xfrm>
          <a:prstGeom prst="rect">
            <a:avLst/>
          </a:prstGeom>
          <a:noFill/>
          <a:ln w="101600" cmpd="tri">
            <a:solidFill>
              <a:srgbClr val="A6801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AMI 6</a:t>
            </a:r>
          </a:p>
        </p:txBody>
      </p:sp>
      <p:pic>
        <p:nvPicPr>
          <p:cNvPr id="78851" name="Picture 4" descr="Citroen-ami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8064500" cy="5241925"/>
          </a:xfrm>
          <a:prstGeom prst="rect">
            <a:avLst/>
          </a:prstGeom>
          <a:noFill/>
          <a:ln w="101600" cmpd="tri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Citroën Ami 8 Super 1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348537" cy="5397500"/>
          </a:xfrm>
          <a:prstGeom prst="rect">
            <a:avLst/>
          </a:prstGeom>
          <a:noFill/>
          <a:ln w="114300" cmpd="tri">
            <a:solidFill>
              <a:srgbClr val="234BA5"/>
            </a:solidFill>
            <a:miter lim="800000"/>
            <a:headEnd/>
            <a:tailEnd/>
          </a:ln>
        </p:spPr>
      </p:pic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0" y="61658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AMI 8 1973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itroen-DS Affi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95288" y="616585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</a:rPr>
              <a:t>SIMCA ARIANE 1960</a:t>
            </a:r>
          </a:p>
        </p:txBody>
      </p:sp>
      <p:pic>
        <p:nvPicPr>
          <p:cNvPr id="81923" name="Picture 4" descr="Citroën DS 19 1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DS 19 1955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0" y="60213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Citroën DS 19  1956</a:t>
            </a:r>
          </a:p>
        </p:txBody>
      </p:sp>
      <p:pic>
        <p:nvPicPr>
          <p:cNvPr id="82947" name="Picture 3" descr="Citroën DS 19 19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8101012" cy="5403850"/>
          </a:xfrm>
          <a:prstGeom prst="rect">
            <a:avLst/>
          </a:prstGeom>
          <a:noFill/>
          <a:ln w="127000" cmpd="tri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395288" y="5805488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Peugeot 302 – 1935 </a:t>
            </a:r>
          </a:p>
        </p:txBody>
      </p:sp>
      <p:pic>
        <p:nvPicPr>
          <p:cNvPr id="19459" name="Picture 3" descr="Peugeot 302 1935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7496175" cy="4679950"/>
          </a:xfrm>
          <a:prstGeom prst="rect">
            <a:avLst/>
          </a:prstGeom>
          <a:noFill/>
          <a:ln w="76200" cmpd="tri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0" y="60213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Citroën DS 19 Coupé GT 1963</a:t>
            </a:r>
          </a:p>
        </p:txBody>
      </p:sp>
      <p:pic>
        <p:nvPicPr>
          <p:cNvPr id="83971" name="Picture 4" descr="Citroën DS 19 GT Bossaert 1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7740650" cy="5191125"/>
          </a:xfrm>
          <a:prstGeom prst="rect">
            <a:avLst/>
          </a:prstGeom>
          <a:noFill/>
          <a:ln w="76200" cmpd="tri">
            <a:solidFill>
              <a:srgbClr val="D00068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Citroën DS 21 Capron 1970</a:t>
            </a:r>
          </a:p>
        </p:txBody>
      </p:sp>
      <p:pic>
        <p:nvPicPr>
          <p:cNvPr id="84995" name="Picture 3" descr="Citroën DS 21 Chapron 1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035925" cy="5397500"/>
          </a:xfrm>
          <a:prstGeom prst="rect">
            <a:avLst/>
          </a:prstGeom>
          <a:noFill/>
          <a:ln w="76200" cmpd="tri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Citroën DS 21 Super 1970</a:t>
            </a:r>
          </a:p>
        </p:txBody>
      </p:sp>
      <p:pic>
        <p:nvPicPr>
          <p:cNvPr id="86019" name="Picture 3" descr="Citroën DS 21 Su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310562" cy="4652963"/>
          </a:xfrm>
          <a:prstGeom prst="rect">
            <a:avLst/>
          </a:prstGeom>
          <a:noFill/>
          <a:ln w="1016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5013325"/>
            <a:ext cx="4391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Elle aurait été belle !</a:t>
            </a:r>
          </a:p>
        </p:txBody>
      </p:sp>
      <p:pic>
        <p:nvPicPr>
          <p:cNvPr id="87043" name="Picture 5" descr="Citroen_D5_Concep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824413" cy="3138488"/>
          </a:xfrm>
          <a:prstGeom prst="rect">
            <a:avLst/>
          </a:prstGeom>
          <a:noFill/>
          <a:ln w="76200" cmpd="tri">
            <a:solidFill>
              <a:srgbClr val="BFA537"/>
            </a:solidFill>
            <a:miter lim="800000"/>
            <a:headEnd/>
            <a:tailEnd/>
          </a:ln>
        </p:spPr>
      </p:pic>
      <p:pic>
        <p:nvPicPr>
          <p:cNvPr id="87044" name="Picture 6" descr="Citroen_D5_Concep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644900"/>
            <a:ext cx="4643437" cy="3009900"/>
          </a:xfrm>
          <a:prstGeom prst="rect">
            <a:avLst/>
          </a:prstGeom>
          <a:noFill/>
          <a:ln w="76200" cmpd="tri">
            <a:solidFill>
              <a:srgbClr val="BFA537"/>
            </a:solidFill>
            <a:miter lim="800000"/>
            <a:headEnd/>
            <a:tailEnd/>
          </a:ln>
        </p:spPr>
      </p:pic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5508625" y="1341438"/>
            <a:ext cx="3635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6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DS 19 </a:t>
            </a:r>
          </a:p>
          <a:p>
            <a:pPr algn="ctr">
              <a:defRPr/>
            </a:pPr>
            <a:endParaRPr lang="fr-FR" sz="6000" b="1">
              <a:solidFill>
                <a:srgbClr val="C0C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7373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fr-FR" sz="4000" b="1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CITROËN NOUVELLE DS 3</a:t>
            </a:r>
            <a:endParaRPr lang="fr-FR" sz="4000" b="1" smtClean="0">
              <a:latin typeface="Times New Roman" pitchFamily="18" charset="0"/>
            </a:endParaRPr>
          </a:p>
        </p:txBody>
      </p:sp>
      <p:pic>
        <p:nvPicPr>
          <p:cNvPr id="88067" name="Picture 4" descr="citroen-ds-inside-concep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96300" cy="5183188"/>
          </a:xfrm>
          <a:prstGeom prst="rect">
            <a:avLst/>
          </a:prstGeom>
          <a:noFill/>
          <a:ln w="76200" cmpd="tri">
            <a:solidFill>
              <a:srgbClr val="FAECF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!BW7BUvQ!mk~$(KGrHgoOKi4EjlLm,WWnBKZt8SgJMw~~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5070475" cy="6337300"/>
          </a:xfrm>
          <a:prstGeom prst="rect">
            <a:avLst/>
          </a:prstGeom>
          <a:noFill/>
          <a:ln w="127000" cmpd="tri">
            <a:solidFill>
              <a:srgbClr val="5C005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539750" y="6278563"/>
            <a:ext cx="8135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Delahaye Coupé des Alpes  - 1935</a:t>
            </a:r>
          </a:p>
        </p:txBody>
      </p:sp>
      <p:pic>
        <p:nvPicPr>
          <p:cNvPr id="90115" name="Picture 5" descr="Delahaye Coupe des Alpes 1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848600" cy="5886450"/>
          </a:xfrm>
          <a:prstGeom prst="rect">
            <a:avLst/>
          </a:prstGeom>
          <a:noFill/>
          <a:ln w="127000" cmpd="tri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Delahaye 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5264150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0" y="5773738"/>
            <a:ext cx="9005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Delahaye 148</a:t>
            </a:r>
            <a:r>
              <a:rPr lang="fr-FR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Delahaye 235</a:t>
            </a:r>
          </a:p>
        </p:txBody>
      </p:sp>
      <p:pic>
        <p:nvPicPr>
          <p:cNvPr id="92163" name="Picture 4" descr="Delahaye 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351837" cy="53689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0" y="55895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Berliet 944</a:t>
            </a:r>
          </a:p>
        </p:txBody>
      </p:sp>
      <p:pic>
        <p:nvPicPr>
          <p:cNvPr id="93187" name="Picture 4" descr="Berliet 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39175" cy="4824413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2825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fr-FR" sz="4000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Peugeot 401</a:t>
            </a:r>
          </a:p>
        </p:txBody>
      </p:sp>
      <p:pic>
        <p:nvPicPr>
          <p:cNvPr id="20483" name="Picture 5" descr="Peugeot 401 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558088" cy="5648325"/>
          </a:xfrm>
          <a:prstGeom prst="rect">
            <a:avLst/>
          </a:prstGeom>
          <a:noFill/>
          <a:ln w="76200" cmpd="tri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De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254625" cy="6408737"/>
          </a:xfrm>
          <a:prstGeom prst="rect">
            <a:avLst/>
          </a:prstGeom>
          <a:noFill/>
          <a:ln w="127000" cmpd="tri">
            <a:solidFill>
              <a:srgbClr val="CAB068"/>
            </a:solidFill>
            <a:miter lim="800000"/>
            <a:headEnd/>
            <a:tailEnd/>
          </a:ln>
        </p:spPr>
      </p:pic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5651500" y="2924175"/>
            <a:ext cx="3492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6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Delage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del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272337" cy="5454650"/>
          </a:xfrm>
          <a:prstGeom prst="rect">
            <a:avLst/>
          </a:prstGeom>
          <a:noFill/>
          <a:ln w="76200" cmpd="tri">
            <a:solidFill>
              <a:srgbClr val="000074"/>
            </a:solidFill>
            <a:miter lim="800000"/>
            <a:headEnd/>
            <a:tailEnd/>
          </a:ln>
        </p:spPr>
      </p:pic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539750" y="6156325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Delage 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Delage </a:t>
            </a:r>
          </a:p>
        </p:txBody>
      </p:sp>
      <p:pic>
        <p:nvPicPr>
          <p:cNvPr id="96259" name="Picture 4" descr="del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129463" cy="5346700"/>
          </a:xfrm>
          <a:prstGeom prst="rect">
            <a:avLst/>
          </a:prstGeom>
          <a:noFill/>
          <a:ln w="76200" cmpd="tri">
            <a:solidFill>
              <a:srgbClr val="00007E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Delage D6 cabr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7888" cy="4824413"/>
          </a:xfrm>
          <a:prstGeom prst="rect">
            <a:avLst/>
          </a:prstGeom>
          <a:noFill/>
          <a:ln w="152400" cmpd="tri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0" y="5516563"/>
            <a:ext cx="9005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Delage D6 Cabriolet</a:t>
            </a:r>
            <a:r>
              <a:rPr lang="fr-FR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La_licorne 19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6840537" cy="5268913"/>
          </a:xfrm>
          <a:prstGeom prst="rect">
            <a:avLst/>
          </a:prstGeom>
          <a:noFill/>
          <a:ln w="127000" cmpd="tri">
            <a:solidFill>
              <a:srgbClr val="AFB2BD"/>
            </a:solidFill>
            <a:miter lim="800000"/>
            <a:headEnd/>
            <a:tailEnd/>
          </a:ln>
        </p:spPr>
      </p:pic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La Licorne 1928</a:t>
            </a: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395288" y="6021388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Chenard et Walker</a:t>
            </a:r>
          </a:p>
        </p:txBody>
      </p:sp>
      <p:pic>
        <p:nvPicPr>
          <p:cNvPr id="99331" name="Picture 3" descr="Chenard et Walk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7632700" cy="5730875"/>
          </a:xfrm>
          <a:prstGeom prst="rect">
            <a:avLst/>
          </a:prstGeom>
          <a:noFill/>
          <a:ln w="114300" cmpd="tri">
            <a:solidFill>
              <a:srgbClr val="0058B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33338" y="476250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0" b="1" dirty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  <a:latin typeface="Times New Roman" pitchFamily="18" charset="0"/>
              </a:rPr>
              <a:t>FIN</a:t>
            </a:r>
          </a:p>
        </p:txBody>
      </p:sp>
      <p:sp>
        <p:nvSpPr>
          <p:cNvPr id="442373" name="WordArt 5"/>
          <p:cNvSpPr>
            <a:spLocks noChangeArrowheads="1" noChangeShapeType="1" noTextEdit="1"/>
          </p:cNvSpPr>
          <p:nvPr/>
        </p:nvSpPr>
        <p:spPr bwMode="auto">
          <a:xfrm>
            <a:off x="2124075" y="6092825"/>
            <a:ext cx="4895850" cy="5762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fr-CH" sz="2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Contact :   edess67@wanadoo.fr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3209925"/>
            <a:ext cx="91440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Musique</a:t>
            </a:r>
          </a:p>
          <a:p>
            <a:pPr algn="ctr">
              <a:defRPr/>
            </a:pPr>
            <a:endParaRPr lang="fr-FR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RIEN DE RIEN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FBI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ITALIANO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APACHE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TRÄNEN LÜGEN NICHT</a:t>
            </a:r>
          </a:p>
          <a:p>
            <a:pPr algn="ctr">
              <a:defRPr/>
            </a:pPr>
            <a:endParaRPr lang="fr-FR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  <p:bldP spid="44237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15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C0C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737373"/>
                    </a:outerShdw>
                  </a:cont>
                  <a:effect ref="fillLine"/>
                </a:effectDag>
              </a:rPr>
              <a:t>Peugeot 402 gazogène - 1940</a:t>
            </a:r>
          </a:p>
        </p:txBody>
      </p:sp>
      <p:pic>
        <p:nvPicPr>
          <p:cNvPr id="21507" name="Picture 4" descr="402 gazogène 1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558088" cy="5038725"/>
          </a:xfrm>
          <a:prstGeom prst="rect">
            <a:avLst/>
          </a:prstGeom>
          <a:noFill/>
          <a:ln w="76200" cmpd="tri">
            <a:solidFill>
              <a:srgbClr val="4C004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'Automobile française de 1930 à 1970">
  <a:themeElements>
    <a:clrScheme name="Compé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é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é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é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L'Automobile française de 1930 à 1970</Template>
  <TotalTime>10</TotalTime>
  <Words>326</Words>
  <Application>Microsoft Office PowerPoint</Application>
  <PresentationFormat>Affichage à l'écran (4:3)</PresentationFormat>
  <Paragraphs>105</Paragraphs>
  <Slides>86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92" baseType="lpstr">
      <vt:lpstr>Verdana</vt:lpstr>
      <vt:lpstr>Arial</vt:lpstr>
      <vt:lpstr>Wingdings</vt:lpstr>
      <vt:lpstr>Calibri</vt:lpstr>
      <vt:lpstr>Times New Roman</vt:lpstr>
      <vt:lpstr>L'Automobile française de 1930 à 1970</vt:lpstr>
      <vt:lpstr>Diapositive 1</vt:lpstr>
      <vt:lpstr>Diapositive 2</vt:lpstr>
      <vt:lpstr>Diapositive 3</vt:lpstr>
      <vt:lpstr>Diapositive 4</vt:lpstr>
      <vt:lpstr>Peugeot 301 - 1935</vt:lpstr>
      <vt:lpstr>Diapositive 6</vt:lpstr>
      <vt:lpstr>Diapositive 7</vt:lpstr>
      <vt:lpstr>Peugeot 401</vt:lpstr>
      <vt:lpstr>Peugeot 402 gazogène - 1940</vt:lpstr>
      <vt:lpstr>NOSTALGIE</vt:lpstr>
      <vt:lpstr>Diapositive 11</vt:lpstr>
      <vt:lpstr>Diapositive 12</vt:lpstr>
      <vt:lpstr>Diapositive 13</vt:lpstr>
      <vt:lpstr>Diapositive 14</vt:lpstr>
      <vt:lpstr>Diapositive 15</vt:lpstr>
      <vt:lpstr>Renault Juvaquatre - 1935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Renault 4 CV  luxe 1957</vt:lpstr>
      <vt:lpstr>Nouvelle Renault 4 CV prototype  jamais vu le jour</vt:lpstr>
      <vt:lpstr>Nouvelle Renault 4 CV prototype  jamais vu le jour</vt:lpstr>
      <vt:lpstr>Diapositive 26</vt:lpstr>
      <vt:lpstr>Diapositive 27</vt:lpstr>
      <vt:lpstr>Renault 4 Parisienne - 1968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Panhard Dynamic - 1936</vt:lpstr>
      <vt:lpstr>Diapositive 47</vt:lpstr>
      <vt:lpstr>Diapositive 48</vt:lpstr>
      <vt:lpstr>Panhard Dyna 4 - 1955 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CITROËN NOUVELLE DS 3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Paul</dc:creator>
  <cp:lastModifiedBy>TontonJef</cp:lastModifiedBy>
  <cp:revision>1</cp:revision>
  <cp:lastPrinted>1601-01-01T00:00:00Z</cp:lastPrinted>
  <dcterms:created xsi:type="dcterms:W3CDTF">2011-07-26T16:36:30Z</dcterms:created>
  <dcterms:modified xsi:type="dcterms:W3CDTF">2012-03-05T22:09:54Z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