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439" autoAdjust="0"/>
  </p:normalViewPr>
  <p:slideViewPr>
    <p:cSldViewPr>
      <p:cViewPr>
        <p:scale>
          <a:sx n="57" d="100"/>
          <a:sy n="57" d="100"/>
        </p:scale>
        <p:origin x="-787" y="-1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7"/>
          <p:cNvSpPr txBox="1">
            <a:spLocks noGrp="1"/>
          </p:cNvSpPr>
          <p:nvPr>
            <p:ph type="ctrTitle"/>
          </p:nvPr>
        </p:nvSpPr>
        <p:spPr>
          <a:xfrm>
            <a:off x="422032" y="1371600"/>
            <a:ext cx="8229600" cy="1828800"/>
          </a:xfrm>
        </p:spPr>
        <p:txBody>
          <a:bodyPr lIns="45720" tIns="0" rIns="45720" bIns="0" anchor="b"/>
          <a:lstStyle>
            <a:lvl1pPr>
              <a:defRPr sz="4800" cap="all">
                <a:effectLst>
                  <a:outerShdw blurRad="152400" dist="199999" dir="2700000">
                    <a:srgbClr val="000000"/>
                  </a:outerShdw>
                </a:effectLst>
              </a:defRPr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e la date 27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62DC775-4BE7-42F2-A338-E11A02537722}" type="datetime1">
              <a:rPr lang="fr-FR"/>
              <a:pPr lvl="0"/>
              <a:t>05/03/2012</a:t>
            </a:fld>
            <a:endParaRPr lang="fr-FR"/>
          </a:p>
        </p:txBody>
      </p:sp>
      <p:sp>
        <p:nvSpPr>
          <p:cNvPr id="4" name="Espace réservé du pied de page 16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5" name="Espace réservé du numéro de diapositive 2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D013471-D115-48C1-905C-75EE8AF0D94C}" type="slidenum">
              <a:t>‹N°›</a:t>
            </a:fld>
            <a:endParaRPr lang="fr-FR"/>
          </a:p>
        </p:txBody>
      </p:sp>
      <p:sp>
        <p:nvSpPr>
          <p:cNvPr id="6" name="Sous-titre 8"/>
          <p:cNvSpPr txBox="1"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3"/>
          </a:xfrm>
        </p:spPr>
        <p:txBody>
          <a:bodyPr anchorCtr="1"/>
          <a:lstStyle>
            <a:lvl1pPr marL="0" indent="0" algn="ctr">
              <a:buNone/>
              <a:defRPr/>
            </a:lvl1pPr>
          </a:lstStyle>
          <a:p>
            <a:pPr lvl="0"/>
            <a:r>
              <a:rPr lang="fr-FR"/>
              <a:t>Modifiez le style des sous-titres du masque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709643"/>
      </p:ext>
    </p:extLst>
  </p:cSld>
  <p:clrMapOvr>
    <a:masterClrMapping/>
  </p:clrMapOvr>
  <p:transition spd="slow" advTm="4000">
    <p:fade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FDF74E1-67F2-42CA-8D00-69A2F97BBBFE}" type="datetime1">
              <a:rPr lang="fr-FR"/>
              <a:pPr lvl="0"/>
              <a:t>05/03/2012</a:t>
            </a:fld>
            <a:endParaRPr lang="fr-FR"/>
          </a:p>
        </p:txBody>
      </p:sp>
      <p:sp>
        <p:nvSpPr>
          <p:cNvPr id="5" name="Espace réservé du pied de page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956863D-8FB6-4246-8034-445332329FF1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91728"/>
      </p:ext>
    </p:extLst>
  </p:cSld>
  <p:clrMapOvr>
    <a:masterClrMapping/>
  </p:clrMapOvr>
  <p:transition spd="slow" advTm="4000">
    <p:fade/>
  </p:transition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>
          <a:xfrm>
            <a:off x="1600200" y="609603"/>
            <a:ext cx="7086600" cy="1828800"/>
          </a:xfrm>
        </p:spPr>
        <p:txBody>
          <a:bodyPr bIns="0" anchor="b" anchorCtr="0"/>
          <a:lstStyle>
            <a:lvl1pPr algn="l">
              <a:defRPr sz="4800">
                <a:solidFill>
                  <a:srgbClr val="DCC679"/>
                </a:solidFill>
              </a:defRPr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 txBox="1">
            <a:spLocks noGrp="1"/>
          </p:cNvSpPr>
          <p:nvPr>
            <p:ph type="body" idx="1"/>
          </p:nvPr>
        </p:nvSpPr>
        <p:spPr>
          <a:xfrm>
            <a:off x="1600200" y="2507787"/>
            <a:ext cx="7086600" cy="1509710"/>
          </a:xfrm>
        </p:spPr>
        <p:txBody>
          <a:bodyPr/>
          <a:lstStyle>
            <a:lvl1pPr marL="73152" indent="0">
              <a:spcBef>
                <a:spcPts val="500"/>
              </a:spcBef>
              <a:buNone/>
              <a:defRPr sz="2000"/>
            </a:lvl1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89EB5D8-5A06-4D36-8085-9F114A33D374}" type="datetime1">
              <a:rPr lang="fr-FR"/>
              <a:pPr lvl="0"/>
              <a:t>05/03/2012</a:t>
            </a:fld>
            <a:endParaRPr lang="fr-FR"/>
          </a:p>
        </p:txBody>
      </p:sp>
      <p:sp>
        <p:nvSpPr>
          <p:cNvPr id="5" name="Espace réservé du pied de page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DFE4FBD-AEE0-4D35-A29B-4BC250586354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846334"/>
      </p:ext>
    </p:extLst>
  </p:cSld>
  <p:clrMapOvr>
    <a:masterClrMapping/>
  </p:clrMapOvr>
  <p:transition spd="slow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038603" cy="4525959"/>
          </a:xfrm>
        </p:spPr>
        <p:txBody>
          <a:bodyPr/>
          <a:lstStyle>
            <a:lvl1pPr>
              <a:spcBef>
                <a:spcPts val="600"/>
              </a:spcBef>
              <a:defRPr sz="2600"/>
            </a:lvl1pPr>
            <a:lvl2pPr>
              <a:defRPr/>
            </a:lvl2pPr>
            <a:lvl3pPr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u contenu 3"/>
          <p:cNvSpPr txBox="1">
            <a:spLocks noGrp="1"/>
          </p:cNvSpPr>
          <p:nvPr>
            <p:ph idx="2"/>
          </p:nvPr>
        </p:nvSpPr>
        <p:spPr>
          <a:xfrm>
            <a:off x="4648196" y="1600200"/>
            <a:ext cx="4038603" cy="4525959"/>
          </a:xfrm>
        </p:spPr>
        <p:txBody>
          <a:bodyPr/>
          <a:lstStyle>
            <a:lvl1pPr>
              <a:spcBef>
                <a:spcPts val="600"/>
              </a:spcBef>
              <a:defRPr sz="2600"/>
            </a:lvl1pPr>
            <a:lvl2pPr>
              <a:defRPr/>
            </a:lvl2pPr>
            <a:lvl3pPr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Espace réservé de la dat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0E8A4C-F19A-4343-BF4A-50813CB71CE3}" type="datetime1">
              <a:rPr lang="fr-FR"/>
              <a:pPr lvl="0"/>
              <a:t>05/03/2012</a:t>
            </a:fld>
            <a:endParaRPr lang="fr-FR"/>
          </a:p>
        </p:txBody>
      </p:sp>
      <p:sp>
        <p:nvSpPr>
          <p:cNvPr id="6" name="Espace réservé du pied de pag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9E750CA-B2DA-421F-9E42-D917E3DC0BDF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4781600"/>
      </p:ext>
    </p:extLst>
  </p:cSld>
  <p:clrMapOvr>
    <a:masterClrMapping/>
  </p:clrMapOvr>
  <p:transition spd="slow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750886"/>
          </a:xfrm>
        </p:spPr>
        <p:txBody>
          <a:bodyPr anchor="ctr"/>
          <a:lstStyle>
            <a:lvl1pPr marL="0" indent="0">
              <a:spcBef>
                <a:spcPts val="600"/>
              </a:spcBef>
              <a:buNone/>
              <a:defRPr sz="2400" cap="all"/>
            </a:lvl1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texte 3"/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750886"/>
          </a:xfrm>
        </p:spPr>
        <p:txBody>
          <a:bodyPr anchor="ctr"/>
          <a:lstStyle>
            <a:lvl1pPr marL="0" indent="0">
              <a:spcBef>
                <a:spcPts val="600"/>
              </a:spcBef>
              <a:buNone/>
              <a:defRPr sz="2400" cap="all"/>
            </a:lvl1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u contenu 4"/>
          <p:cNvSpPr txBox="1">
            <a:spLocks noGrp="1"/>
          </p:cNvSpPr>
          <p:nvPr>
            <p:ph idx="2"/>
          </p:nvPr>
        </p:nvSpPr>
        <p:spPr>
          <a:xfrm>
            <a:off x="457200" y="2362196"/>
            <a:ext cx="4040184" cy="3763963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contenu 5"/>
          <p:cNvSpPr txBox="1">
            <a:spLocks noGrp="1"/>
          </p:cNvSpPr>
          <p:nvPr>
            <p:ph idx="4"/>
          </p:nvPr>
        </p:nvSpPr>
        <p:spPr>
          <a:xfrm>
            <a:off x="4645023" y="2362196"/>
            <a:ext cx="4041776" cy="3763963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7" name="Espace réservé de la date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E06F92B-44B9-40DB-B289-7E4A5B7A6028}" type="datetime1">
              <a:rPr lang="fr-FR"/>
              <a:pPr lvl="0"/>
              <a:t>05/03/2012</a:t>
            </a:fld>
            <a:endParaRPr lang="fr-FR"/>
          </a:p>
        </p:txBody>
      </p:sp>
      <p:sp>
        <p:nvSpPr>
          <p:cNvPr id="8" name="Espace réservé du pied de page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9" name="Espace réservé du numéro de diapositive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3AEC019-9527-4E1F-AA02-E0FB31F91A95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20300"/>
      </p:ext>
    </p:extLst>
  </p:cSld>
  <p:clrMapOvr>
    <a:masterClrMapping/>
  </p:clrMapOvr>
  <p:transition spd="slow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e la date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7888B4D-0098-4F69-9932-DEE8814254DC}" type="datetime1">
              <a:rPr lang="fr-FR"/>
              <a:pPr lvl="0"/>
              <a:t>05/03/2012</a:t>
            </a:fld>
            <a:endParaRPr lang="fr-FR"/>
          </a:p>
        </p:txBody>
      </p:sp>
      <p:sp>
        <p:nvSpPr>
          <p:cNvPr id="4" name="Espace réservé du pied de page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5" name="Espace réservé du numéro de diapositive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854C679-F67A-4B71-8460-667F2737BE48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567920"/>
      </p:ext>
    </p:extLst>
  </p:cSld>
  <p:clrMapOvr>
    <a:masterClrMapping/>
  </p:clrMapOvr>
  <p:transition spd="slow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795D236-C938-438D-A662-888EF66C5FAD}" type="datetime1">
              <a:rPr lang="fr-FR"/>
              <a:pPr lvl="0"/>
              <a:t>05/03/2012</a:t>
            </a:fld>
            <a:endParaRPr lang="fr-FR"/>
          </a:p>
        </p:txBody>
      </p:sp>
      <p:sp>
        <p:nvSpPr>
          <p:cNvPr id="3" name="Espace réservé du pied de page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4" name="Espace réservé du numéro de diapositive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2B354E7-3B26-49C9-957B-47F9807F0619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8100619"/>
      </p:ext>
    </p:extLst>
  </p:cSld>
  <p:clrMapOvr>
    <a:masterClrMapping/>
  </p:clrMapOvr>
  <p:transition spd="slow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200" b="0">
                <a:solidFill>
                  <a:srgbClr val="F4DB8C"/>
                </a:solidFill>
              </a:defRPr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2"/>
          <p:cNvSpPr txBox="1">
            <a:spLocks noGrp="1"/>
          </p:cNvSpPr>
          <p:nvPr>
            <p:ph type="body" idx="2"/>
          </p:nvPr>
        </p:nvSpPr>
        <p:spPr>
          <a:xfrm>
            <a:off x="457200" y="1524003"/>
            <a:ext cx="3008311" cy="4602166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spcBef>
                <a:spcPts val="600"/>
              </a:spcBef>
              <a:defRPr sz="260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Espace réservé de la dat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B4D80DB-E250-43B6-8404-F609B36B1FF3}" type="datetime1">
              <a:rPr lang="fr-FR"/>
              <a:pPr lvl="0"/>
              <a:t>05/03/2012</a:t>
            </a:fld>
            <a:endParaRPr lang="fr-FR"/>
          </a:p>
        </p:txBody>
      </p:sp>
      <p:sp>
        <p:nvSpPr>
          <p:cNvPr id="6" name="Espace réservé du pied de pag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1ABCEA-753F-4299-9685-18A790584DDD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01956"/>
      </p:ext>
    </p:extLst>
  </p:cSld>
  <p:clrMapOvr>
    <a:masterClrMapping/>
  </p:clrMapOvr>
  <p:transition spd="slow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>
          <a:xfrm>
            <a:off x="1828800" y="609603"/>
            <a:ext cx="5486400" cy="522286"/>
          </a:xfrm>
        </p:spPr>
        <p:txBody>
          <a:bodyPr lIns="45720" rIns="45720" bIns="0" anchor="b"/>
          <a:lstStyle>
            <a:lvl1pPr>
              <a:defRPr sz="2000"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pour une image  2"/>
          <p:cNvSpPr txBox="1">
            <a:spLocks noGrp="1"/>
          </p:cNvSpPr>
          <p:nvPr>
            <p:ph type="pic" idx="1"/>
          </p:nvPr>
        </p:nvSpPr>
        <p:spPr>
          <a:xfrm>
            <a:off x="1828800" y="1831972"/>
            <a:ext cx="5486400" cy="3962396"/>
          </a:xfrm>
          <a:solidFill>
            <a:srgbClr val="69676D"/>
          </a:solidFill>
          <a:ln w="44448">
            <a:solidFill>
              <a:srgbClr val="FFFFFF"/>
            </a:solidFill>
            <a:prstDash val="solid"/>
            <a:miter/>
          </a:ln>
          <a:effectLst>
            <a:outerShdw dist="228603" dir="2700000" algn="tl">
              <a:srgbClr val="000000">
                <a:alpha val="25000"/>
              </a:srgbClr>
            </a:outerShdw>
          </a:effectLst>
        </p:spPr>
        <p:txBody>
          <a:bodyPr/>
          <a:lstStyle>
            <a:lvl1pPr marL="0" indent="0">
              <a:spcBef>
                <a:spcPts val="800"/>
              </a:spcBef>
              <a:buNone/>
              <a:defRPr sz="3200"/>
            </a:lvl1pPr>
          </a:lstStyle>
          <a:p>
            <a:pPr lvl="0"/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Espace réservé du texte 3"/>
          <p:cNvSpPr txBox="1">
            <a:spLocks noGrp="1"/>
          </p:cNvSpPr>
          <p:nvPr>
            <p:ph type="body" idx="2"/>
          </p:nvPr>
        </p:nvSpPr>
        <p:spPr>
          <a:xfrm>
            <a:off x="1828800" y="1166783"/>
            <a:ext cx="5486400" cy="530352"/>
          </a:xfrm>
        </p:spPr>
        <p:txBody>
          <a:bodyPr lIns="45720" rIns="45720" anchorCtr="1"/>
          <a:lstStyle>
            <a:lvl1pPr marL="0" indent="0" algn="ctr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09AF2AD-3537-4DE7-8A04-E69778033D1E}" type="datetime1">
              <a:rPr lang="fr-FR"/>
              <a:pPr lvl="0"/>
              <a:t>05/03/2012</a:t>
            </a:fld>
            <a:endParaRPr lang="fr-FR"/>
          </a:p>
        </p:txBody>
      </p:sp>
      <p:sp>
        <p:nvSpPr>
          <p:cNvPr id="6" name="Espace réservé du pied de page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7" name="Espace réservé du numéro de diapositive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290C281-F298-425E-A70D-ECC02237918E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975888"/>
      </p:ext>
    </p:extLst>
  </p:cSld>
  <p:clrMapOvr>
    <a:masterClrMapping/>
  </p:clrMapOvr>
  <p:transition spd="slow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4CC6E22-D162-491E-9E94-C32291753272}" type="datetime1">
              <a:rPr lang="fr-FR"/>
              <a:pPr lvl="0"/>
              <a:t>05/03/2012</a:t>
            </a:fld>
            <a:endParaRPr lang="fr-FR"/>
          </a:p>
        </p:txBody>
      </p:sp>
      <p:sp>
        <p:nvSpPr>
          <p:cNvPr id="5" name="Espace réservé du pied de page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FED0BE3-718B-4026-AFA7-5363D23C8B07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506266"/>
      </p:ext>
    </p:extLst>
  </p:cSld>
  <p:clrMapOvr>
    <a:masterClrMapping/>
  </p:clrMapOvr>
  <p:transition spd="slow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 txBox="1"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vertical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40"/>
            <a:ext cx="6019796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1E9B5BE-28E6-47DC-B526-DFD4D08520A4}" type="datetime1">
              <a:rPr lang="fr-FR"/>
              <a:pPr lvl="0"/>
              <a:t>05/03/2012</a:t>
            </a:fld>
            <a:endParaRPr lang="fr-FR"/>
          </a:p>
        </p:txBody>
      </p:sp>
      <p:sp>
        <p:nvSpPr>
          <p:cNvPr id="5" name="Espace réservé du pied de page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46E480D-918A-43B5-9237-C5134B3DE981}" type="slidenum"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158001"/>
      </p:ext>
    </p:extLst>
  </p:cSld>
  <p:clrMapOvr>
    <a:masterClrMapping/>
  </p:clrMapOvr>
  <p:transition spd="slow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21"/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texte 1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e la date 13"/>
          <p:cNvSpPr txBox="1">
            <a:spLocks noGrp="1"/>
          </p:cNvSpPr>
          <p:nvPr>
            <p:ph type="dt" sz="half" idx="2"/>
          </p:nvPr>
        </p:nvSpPr>
        <p:spPr>
          <a:xfrm>
            <a:off x="457200" y="6416673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BCBCBC"/>
                </a:solidFill>
                <a:uFillTx/>
                <a:latin typeface="Book Antiqua"/>
              </a:defRPr>
            </a:lvl1pPr>
          </a:lstStyle>
          <a:p>
            <a:pPr lvl="0"/>
            <a:fld id="{05981D24-1D59-4B5A-B998-37DA94A89032}" type="datetime1">
              <a:rPr lang="fr-FR"/>
              <a:pPr lvl="0"/>
              <a:t>05/03/2012</a:t>
            </a:fld>
            <a:endParaRPr lang="fr-FR"/>
          </a:p>
        </p:txBody>
      </p:sp>
      <p:sp>
        <p:nvSpPr>
          <p:cNvPr id="5" name="Espace réservé du pied de page 2"/>
          <p:cNvSpPr txBox="1">
            <a:spLocks noGrp="1"/>
          </p:cNvSpPr>
          <p:nvPr>
            <p:ph type="ftr" sz="quarter" idx="3"/>
          </p:nvPr>
        </p:nvSpPr>
        <p:spPr>
          <a:xfrm>
            <a:off x="3124203" y="6416673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BCBCBC"/>
                </a:solidFill>
                <a:uFillTx/>
                <a:latin typeface="Book Antiqua"/>
              </a:defRPr>
            </a:lvl1pPr>
          </a:lstStyle>
          <a:p>
            <a:pPr lvl="0"/>
            <a:endParaRPr lang="fr-FR"/>
          </a:p>
        </p:txBody>
      </p:sp>
      <p:sp>
        <p:nvSpPr>
          <p:cNvPr id="6" name="Espace réservé du numéro de diapositive 22"/>
          <p:cNvSpPr txBox="1">
            <a:spLocks noGrp="1"/>
          </p:cNvSpPr>
          <p:nvPr>
            <p:ph type="sldNum" sz="quarter" idx="4"/>
          </p:nvPr>
        </p:nvSpPr>
        <p:spPr>
          <a:xfrm>
            <a:off x="7924803" y="6416673"/>
            <a:ext cx="7619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45720" anchor="b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fr-FR" sz="1200" b="0" i="0" u="none" strike="noStrike" kern="1200" cap="none" spc="0" baseline="0">
                <a:solidFill>
                  <a:srgbClr val="BCBCBC"/>
                </a:solidFill>
                <a:uFillTx/>
                <a:latin typeface="Book Antiqua"/>
              </a:defRPr>
            </a:lvl1pPr>
          </a:lstStyle>
          <a:p>
            <a:pPr lvl="0"/>
            <a:fld id="{60D2838F-8221-4131-9373-5BAA4E7EBEB4}" type="slidenum"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fade/>
  </p:transition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fr-FR" sz="4100" b="1" i="0" u="none" strike="noStrike" kern="1200" cap="none" spc="0" baseline="0">
          <a:solidFill>
            <a:srgbClr val="000000"/>
          </a:solidFill>
          <a:effectLst>
            <a:outerShdw blurRad="152400" dist="101603" dir="2700000">
              <a:srgbClr val="000000"/>
            </a:outerShdw>
          </a:effectLst>
          <a:uFillTx/>
          <a:latin typeface="Lucida Sans"/>
        </a:defRPr>
      </a:lvl1pPr>
    </p:titleStyle>
    <p:bodyStyle>
      <a:lvl1pPr marL="548640" marR="0" lvl="0" indent="-41148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Clr>
          <a:srgbClr val="F9F9F9"/>
        </a:buClr>
        <a:buSzPct val="65000"/>
        <a:buFont typeface="Wingdings 2"/>
        <a:buChar char=""/>
        <a:tabLst/>
        <a:defRPr lang="fr-FR" sz="2800" b="0" i="0" u="none" strike="noStrike" kern="1200" cap="none" spc="0" baseline="0">
          <a:solidFill>
            <a:srgbClr val="FFFFFF"/>
          </a:solidFill>
          <a:uFillTx/>
          <a:latin typeface="Book Antiqua"/>
        </a:defRPr>
      </a:lvl1pPr>
      <a:lvl2pPr marL="868680" marR="0" lvl="1" indent="-283464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Clr>
          <a:srgbClr val="FFFFFF"/>
        </a:buClr>
        <a:buSzPct val="80000"/>
        <a:buFont typeface="Wingdings 2"/>
        <a:buChar char=""/>
        <a:tabLst/>
        <a:defRPr lang="fr-FR" sz="2400" b="0" i="0" u="none" strike="noStrike" kern="1200" cap="none" spc="0" baseline="0">
          <a:solidFill>
            <a:srgbClr val="FFFFFF"/>
          </a:solidFill>
          <a:uFillTx/>
          <a:latin typeface="Book Antiqua"/>
        </a:defRPr>
      </a:lvl2pPr>
      <a:lvl3pPr marL="1133856" marR="0" lvl="2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Clr>
          <a:srgbClr val="FFFFFF"/>
        </a:buClr>
        <a:buSzPct val="95000"/>
        <a:buFont typeface="Wingdings"/>
        <a:buChar char=""/>
        <a:tabLst/>
        <a:defRPr lang="fr-FR" sz="2200" b="0" i="0" u="none" strike="noStrike" kern="1200" cap="none" spc="0" baseline="0">
          <a:solidFill>
            <a:srgbClr val="FFFFFF"/>
          </a:solidFill>
          <a:uFillTx/>
          <a:latin typeface="Book Antiqua"/>
        </a:defRPr>
      </a:lvl3pPr>
      <a:lvl4pPr marL="1353312" marR="0" lvl="3" indent="-18288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Clr>
          <a:srgbClr val="FFFFFF"/>
        </a:buClr>
        <a:buSzPct val="100000"/>
        <a:buFont typeface="Wingdings 3"/>
        <a:buChar char=""/>
        <a:tabLst/>
        <a:defRPr lang="fr-FR" sz="2000" b="0" i="0" u="none" strike="noStrike" kern="1200" cap="none" spc="0" baseline="0">
          <a:solidFill>
            <a:srgbClr val="FFFFFF"/>
          </a:solidFill>
          <a:uFillTx/>
          <a:latin typeface="Book Antiqua"/>
        </a:defRPr>
      </a:lvl4pPr>
      <a:lvl5pPr marL="1545336" marR="0" lvl="4" indent="-18288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Clr>
          <a:srgbClr val="FFFFFF"/>
        </a:buClr>
        <a:buSzPct val="100000"/>
        <a:buFont typeface="Wingdings 2"/>
        <a:buChar char=""/>
        <a:tabLst/>
        <a:defRPr lang="fr-FR" sz="2000" b="0" i="0" u="none" strike="noStrike" kern="1200" cap="none" spc="0" baseline="0">
          <a:solidFill>
            <a:srgbClr val="FFFFFF"/>
          </a:solidFill>
          <a:uFillTx/>
          <a:latin typeface="Book Antiqua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ctrTitle"/>
          </p:nvPr>
        </p:nvSpPr>
        <p:spPr>
          <a:xfrm>
            <a:off x="422032" y="692694"/>
            <a:ext cx="8229600" cy="5184574"/>
          </a:xfrm>
        </p:spPr>
        <p:txBody>
          <a:bodyPr/>
          <a:lstStyle/>
          <a:p>
            <a:endParaRPr lang="fr-FR"/>
          </a:p>
        </p:txBody>
      </p:sp>
      <p:sp>
        <p:nvSpPr>
          <p:cNvPr id="3" name="Sous-titre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4"/>
          <p:cNvSpPr/>
          <p:nvPr/>
        </p:nvSpPr>
        <p:spPr>
          <a:xfrm>
            <a:off x="523460" y="908721"/>
            <a:ext cx="8097088" cy="4247317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5400" b="1" i="0" u="none" strike="noStrike" kern="1200" cap="none" spc="50" baseline="0" dirty="0" smtClean="0">
                <a:solidFill>
                  <a:srgbClr val="000000"/>
                </a:solidFill>
                <a:effectLst>
                  <a:outerShdw blurRad="152400" dist="50804" dir="5400000">
                    <a:srgbClr val="000000"/>
                  </a:outerShdw>
                </a:effectLst>
                <a:uFillTx/>
                <a:latin typeface="Book Antiqua"/>
              </a:rPr>
              <a:t>L’Ecomusée</a:t>
            </a:r>
            <a:endParaRPr lang="fr-FR" sz="5400" b="1" i="0" u="none" strike="noStrike" kern="1200" cap="none" spc="50" baseline="0" dirty="0">
              <a:solidFill>
                <a:srgbClr val="000000"/>
              </a:solidFill>
              <a:effectLst>
                <a:outerShdw blurRad="152400" dist="50804" dir="5400000">
                  <a:srgbClr val="000000"/>
                </a:outerShdw>
              </a:effectLst>
              <a:uFillTx/>
              <a:latin typeface="Book Antiqua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5400" b="1" i="0" u="none" strike="noStrike" kern="1200" cap="none" spc="50" baseline="0" dirty="0">
                <a:solidFill>
                  <a:srgbClr val="000000"/>
                </a:solidFill>
                <a:effectLst>
                  <a:outerShdw blurRad="152400" dist="50804" dir="5400000">
                    <a:srgbClr val="000000"/>
                  </a:outerShdw>
                </a:effectLst>
                <a:uFillTx/>
                <a:latin typeface="Book Antiqua"/>
              </a:rPr>
              <a:t>De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5400" b="1" i="0" u="none" strike="noStrike" kern="1200" cap="none" spc="50" baseline="0" dirty="0">
                <a:solidFill>
                  <a:srgbClr val="000000"/>
                </a:solidFill>
                <a:effectLst>
                  <a:outerShdw blurRad="152400" dist="50804" dir="5400000">
                    <a:srgbClr val="000000"/>
                  </a:outerShdw>
                </a:effectLst>
                <a:uFillTx/>
                <a:latin typeface="Book Antiqua"/>
              </a:rPr>
              <a:t>GUINES (Pas de Calais)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5400" b="1" i="0" u="none" strike="noStrike" kern="1200" cap="none" spc="50" baseline="0" dirty="0">
                <a:solidFill>
                  <a:srgbClr val="000000"/>
                </a:solidFill>
                <a:effectLst>
                  <a:outerShdw blurRad="152400" dist="50804" dir="5400000">
                    <a:srgbClr val="000000"/>
                  </a:outerShdw>
                </a:effectLst>
                <a:uFillTx/>
                <a:latin typeface="Book Antiqua"/>
              </a:rPr>
              <a:t>°°°°°°°°°°°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fr-FR" sz="5400" b="1" i="0" u="none" strike="noStrike" kern="1200" cap="none" spc="50" baseline="0" dirty="0">
              <a:solidFill>
                <a:srgbClr val="000000"/>
              </a:solidFill>
              <a:effectLst>
                <a:outerShdw blurRad="152400" dist="50804" dir="5400000">
                  <a:srgbClr val="000000"/>
                </a:outerShdw>
              </a:effectLst>
              <a:uFillTx/>
              <a:latin typeface="Book Antiqua"/>
            </a:endParaRPr>
          </a:p>
        </p:txBody>
      </p:sp>
      <p:pic>
        <p:nvPicPr>
          <p:cNvPr id="5" name="220829_reveuse21_00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75856" y="332656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476667"/>
            <a:ext cx="8280916" cy="5976664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404667"/>
            <a:ext cx="8208916" cy="5904061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476667"/>
            <a:ext cx="8208916" cy="5832052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548676"/>
            <a:ext cx="8280916" cy="5760043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476667"/>
            <a:ext cx="8280916" cy="5832052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476667"/>
            <a:ext cx="8280916" cy="5832052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476667"/>
            <a:ext cx="8280916" cy="5832052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476667"/>
            <a:ext cx="8208916" cy="5832052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0" y="476667"/>
            <a:ext cx="8208916" cy="5832052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476667"/>
            <a:ext cx="8208916" cy="5832052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548676"/>
            <a:ext cx="8280916" cy="5760043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548676"/>
            <a:ext cx="8208916" cy="5760043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476667"/>
            <a:ext cx="8208916" cy="5832052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548676"/>
            <a:ext cx="8280916" cy="5760043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548676"/>
            <a:ext cx="8208916" cy="5760043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548676"/>
            <a:ext cx="8208916" cy="5760043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476667"/>
            <a:ext cx="8280916" cy="5832052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548676"/>
            <a:ext cx="8208916" cy="5760043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476667"/>
            <a:ext cx="8208916" cy="5832052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476667"/>
            <a:ext cx="8208916" cy="5832052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476667"/>
            <a:ext cx="8208916" cy="5832052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548676"/>
            <a:ext cx="8280916" cy="5760043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548676"/>
            <a:ext cx="8208916" cy="5760043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548676"/>
            <a:ext cx="8208916" cy="5760043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548676"/>
            <a:ext cx="8208916" cy="5760043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548676"/>
            <a:ext cx="8208916" cy="5760043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548676"/>
            <a:ext cx="8208916" cy="5760043"/>
          </a:xfr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1" y="548676"/>
            <a:ext cx="8208916" cy="5760043"/>
          </a:xfrm>
        </p:spPr>
      </p:pic>
      <p:sp>
        <p:nvSpPr>
          <p:cNvPr id="4" name="Rectangle 4"/>
          <p:cNvSpPr/>
          <p:nvPr/>
        </p:nvSpPr>
        <p:spPr>
          <a:xfrm>
            <a:off x="822415" y="1052739"/>
            <a:ext cx="7499169" cy="3477875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non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400" b="1" i="0" u="none" strike="noStrike" kern="1200" cap="none" spc="50" baseline="0" dirty="0">
                <a:solidFill>
                  <a:srgbClr val="FF0000"/>
                </a:solidFill>
                <a:effectLst>
                  <a:outerShdw blurRad="152400" dist="50804" dir="5400000">
                    <a:srgbClr val="000000"/>
                  </a:outerShdw>
                </a:effectLst>
                <a:uFillTx/>
                <a:latin typeface="Book Antiqua"/>
              </a:rPr>
              <a:t>C’était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400" b="1" i="0" u="none" strike="noStrike" kern="1200" cap="none" spc="50" baseline="0" dirty="0">
                <a:solidFill>
                  <a:srgbClr val="FF0000"/>
                </a:solidFill>
                <a:effectLst>
                  <a:outerShdw blurRad="152400" dist="50804" dir="5400000">
                    <a:srgbClr val="000000"/>
                  </a:outerShdw>
                </a:effectLst>
                <a:uFillTx/>
                <a:latin typeface="Book Antiqua"/>
              </a:rPr>
              <a:t>Quelques images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400" b="1" i="0" u="none" strike="noStrike" kern="1200" cap="none" spc="50" baseline="0" dirty="0">
                <a:solidFill>
                  <a:srgbClr val="FF0000"/>
                </a:solidFill>
                <a:effectLst>
                  <a:outerShdw blurRad="152400" dist="50804" dir="5400000">
                    <a:srgbClr val="000000"/>
                  </a:outerShdw>
                </a:effectLst>
                <a:uFillTx/>
                <a:latin typeface="Book Antiqua"/>
              </a:rPr>
              <a:t>de l’écomusée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400" b="1" i="0" u="none" strike="noStrike" kern="1200" cap="none" spc="50" baseline="0" dirty="0">
                <a:solidFill>
                  <a:srgbClr val="FF0000"/>
                </a:solidFill>
                <a:effectLst>
                  <a:outerShdw blurRad="152400" dist="50804" dir="5400000">
                    <a:srgbClr val="000000"/>
                  </a:outerShdw>
                </a:effectLst>
                <a:uFillTx/>
                <a:latin typeface="Book Antiqua"/>
              </a:rPr>
              <a:t>de GUINES (Pas de Calais)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fr-FR" sz="4400" b="1" i="0" u="none" strike="noStrike" kern="1200" cap="none" spc="50" baseline="0" dirty="0" smtClean="0">
                <a:solidFill>
                  <a:srgbClr val="FF0000"/>
                </a:solidFill>
                <a:effectLst>
                  <a:outerShdw blurRad="152400" dist="50804" dir="5400000">
                    <a:srgbClr val="000000"/>
                  </a:outerShdw>
                </a:effectLst>
                <a:uFillTx/>
                <a:latin typeface="Book Antiqua"/>
              </a:rPr>
              <a:t>°°°°°°°°</a:t>
            </a:r>
            <a:endParaRPr lang="fr-FR" sz="4400" b="1" i="0" u="none" strike="noStrike" kern="1200" cap="none" spc="50" baseline="0" dirty="0">
              <a:solidFill>
                <a:srgbClr val="FF0000"/>
              </a:solidFill>
              <a:effectLst>
                <a:outerShdw blurRad="152400" dist="50804" dir="5400000">
                  <a:srgbClr val="000000"/>
                </a:outerShdw>
              </a:effectLst>
              <a:uFillTx/>
              <a:latin typeface="Book Antiqua"/>
            </a:endParaRPr>
          </a:p>
        </p:txBody>
      </p:sp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Apex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69</TotalTime>
  <Words>22</Words>
  <Application>Microsoft Office PowerPoint</Application>
  <PresentationFormat>Affichage à l'écran (4:3)</PresentationFormat>
  <Paragraphs>9</Paragraphs>
  <Slides>29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0" baseType="lpstr">
      <vt:lpstr>Apex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cp:lastModifiedBy>Monique</cp:lastModifiedBy>
  <cp:revision>8</cp:revision>
  <dcterms:created xsi:type="dcterms:W3CDTF">2011-11-11T16:11:35Z</dcterms:created>
  <dcterms:modified xsi:type="dcterms:W3CDTF">2012-03-05T05:28:51Z</dcterms:modified>
</cp:coreProperties>
</file>