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audio1.bin" ContentType="audio/unknown"/>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2"/>
  </p:sldMasterIdLst>
  <p:notesMasterIdLst>
    <p:notesMasterId r:id="rId39"/>
  </p:notesMasterIdLst>
  <p:sldIdLst>
    <p:sldId id="256" r:id="rId3"/>
    <p:sldId id="293" r:id="rId4"/>
    <p:sldId id="294" r:id="rId5"/>
    <p:sldId id="285" r:id="rId6"/>
    <p:sldId id="284" r:id="rId7"/>
    <p:sldId id="257" r:id="rId8"/>
    <p:sldId id="261" r:id="rId9"/>
    <p:sldId id="288" r:id="rId10"/>
    <p:sldId id="289" r:id="rId11"/>
    <p:sldId id="290" r:id="rId12"/>
    <p:sldId id="291" r:id="rId13"/>
    <p:sldId id="262" r:id="rId14"/>
    <p:sldId id="292" r:id="rId15"/>
    <p:sldId id="287"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1" r:id="rId34"/>
    <p:sldId id="283" r:id="rId35"/>
    <p:sldId id="286" r:id="rId36"/>
    <p:sldId id="282" r:id="rId37"/>
    <p:sldId id="295" r:id="rId38"/>
  </p:sldIdLst>
  <p:sldSz cx="9144000" cy="5715000" type="screen16x1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XPcJJvfWUlm7S9Hhr3ow==" hashData="XpUvTpXl8zt7CLV87Twu9k2Kxn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8707" autoAdjust="0"/>
  </p:normalViewPr>
  <p:slideViewPr>
    <p:cSldViewPr>
      <p:cViewPr varScale="1">
        <p:scale>
          <a:sx n="97" d="100"/>
          <a:sy n="97" d="100"/>
        </p:scale>
        <p:origin x="-1336" y="-112"/>
      </p:cViewPr>
      <p:guideLst>
        <p:guide orient="horz" pos="180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customXml" Target="../customXml/item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notesMaster" Target="notesMasters/notes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13B485-81AF-4CDB-9C01-BD96489CE8C1}" type="datetimeFigureOut">
              <a:rPr lang="en-US" smtClean="0"/>
              <a:pPr/>
              <a:t>28.02.12</a:t>
            </a:fld>
            <a:endParaRPr lang="en-US"/>
          </a:p>
        </p:txBody>
      </p:sp>
      <p:sp>
        <p:nvSpPr>
          <p:cNvPr id="4" name="Slide Image Placehold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875B07-7B32-4C01-A8D7-BD825825E3E2}" type="slidenum">
              <a:rPr lang="en-US" smtClean="0"/>
              <a:pPr/>
              <a:t>‹#›</a:t>
            </a:fld>
            <a:endParaRPr lang="en-US"/>
          </a:p>
        </p:txBody>
      </p:sp>
    </p:spTree>
    <p:extLst>
      <p:ext uri="{BB962C8B-B14F-4D97-AF65-F5344CB8AC3E}">
        <p14:creationId xmlns:p14="http://schemas.microsoft.com/office/powerpoint/2010/main" val="4164533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otes Placeholder 8"/>
          <p:cNvSpPr>
            <a:spLocks noGrp="1"/>
          </p:cNvSpPr>
          <p:nvPr>
            <p:ph type="body" idx="1"/>
          </p:nvPr>
        </p:nvSpPr>
        <p:spPr/>
        <p:txBody>
          <a:bodyPr>
            <a:normAutofit/>
          </a:bodyPr>
          <a:lstStyle/>
          <a:p>
            <a:endParaRPr lang="en-US" sz="1400" dirty="0"/>
          </a:p>
        </p:txBody>
      </p:sp>
      <p:sp>
        <p:nvSpPr>
          <p:cNvPr id="5" name="Slide Image Placeholder 4"/>
          <p:cNvSpPr>
            <a:spLocks noGrp="1" noRot="1" noChangeAspect="1"/>
          </p:cNvSpPr>
          <p:nvPr>
            <p:ph type="sldImg"/>
          </p:nvPr>
        </p:nvSpPr>
        <p:spPr>
          <a:xfrm>
            <a:off x="223838" y="503238"/>
            <a:ext cx="3765550" cy="2354262"/>
          </a:xfr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Rectangle 6"/>
          <p:cNvSpPr/>
          <p:nvPr/>
        </p:nvSpPr>
        <p:spPr>
          <a:xfrm>
            <a:off x="1328166" y="1079500"/>
            <a:ext cx="6487668" cy="2627406"/>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270000"/>
            <a:ext cx="6498158" cy="1437389"/>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fr-CH" smtClean="0"/>
              <a:t>Cliquez et modifiez le titre</a:t>
            </a:r>
            <a:endParaRPr/>
          </a:p>
        </p:txBody>
      </p:sp>
      <p:sp>
        <p:nvSpPr>
          <p:cNvPr id="3" name="Subtitle 2"/>
          <p:cNvSpPr>
            <a:spLocks noGrp="1"/>
          </p:cNvSpPr>
          <p:nvPr>
            <p:ph type="subTitle" idx="1"/>
          </p:nvPr>
        </p:nvSpPr>
        <p:spPr>
          <a:xfrm>
            <a:off x="1322922" y="2749177"/>
            <a:ext cx="6498159" cy="763868"/>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Cliquez pour modifier le style des sous-titres du masque</a:t>
            </a:r>
            <a:endParaRPr dirty="0"/>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Cliquez et modifiez le titre</a:t>
            </a:r>
            <a:endParaRPr/>
          </a:p>
        </p:txBody>
      </p:sp>
      <p:sp>
        <p:nvSpPr>
          <p:cNvPr id="3" name="Content Placeholder 2"/>
          <p:cNvSpPr>
            <a:spLocks noGrp="1"/>
          </p:cNvSpPr>
          <p:nvPr>
            <p:ph idx="1"/>
          </p:nvPr>
        </p:nvSpPr>
        <p:spPr/>
        <p:txBody>
          <a:bodyPr/>
          <a:lstStyle>
            <a:lvl5pPr>
              <a:defRPr/>
            </a:lvl5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e de titre avec image">
    <p:spTree>
      <p:nvGrpSpPr>
        <p:cNvPr id="1" name=""/>
        <p:cNvGrpSpPr/>
        <p:nvPr/>
      </p:nvGrpSpPr>
      <p:grpSpPr>
        <a:xfrm>
          <a:off x="0" y="0"/>
          <a:ext cx="0" cy="0"/>
          <a:chOff x="0" y="0"/>
          <a:chExt cx="0" cy="0"/>
        </a:xfrm>
      </p:grpSpPr>
      <p:sp>
        <p:nvSpPr>
          <p:cNvPr id="2" name="Title 1"/>
          <p:cNvSpPr>
            <a:spLocks noGrp="1"/>
          </p:cNvSpPr>
          <p:nvPr>
            <p:ph type="ctrTitle"/>
          </p:nvPr>
        </p:nvSpPr>
        <p:spPr>
          <a:xfrm>
            <a:off x="363539" y="2794001"/>
            <a:ext cx="8416925" cy="1225021"/>
          </a:xfrm>
        </p:spPr>
        <p:txBody>
          <a:bodyPr/>
          <a:lstStyle/>
          <a:p>
            <a:r>
              <a:rPr lang="fr-CH" smtClean="0"/>
              <a:t>Cliquez et modifiez le titre</a:t>
            </a:r>
            <a:endParaRPr dirty="0"/>
          </a:p>
        </p:txBody>
      </p:sp>
      <p:sp>
        <p:nvSpPr>
          <p:cNvPr id="3" name="Subtitle 2"/>
          <p:cNvSpPr>
            <a:spLocks noGrp="1"/>
          </p:cNvSpPr>
          <p:nvPr>
            <p:ph type="subTitle" idx="1"/>
          </p:nvPr>
        </p:nvSpPr>
        <p:spPr>
          <a:xfrm>
            <a:off x="363539" y="3975858"/>
            <a:ext cx="8416925" cy="810559"/>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H" smtClean="0"/>
              <a:t>Cliquez pour modifier le style des sous-titres du masque</a:t>
            </a:r>
            <a:endParaRPr dirty="0"/>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
        <p:nvSpPr>
          <p:cNvPr id="9" name="Picture Placeholder 2"/>
          <p:cNvSpPr>
            <a:spLocks noGrp="1"/>
          </p:cNvSpPr>
          <p:nvPr>
            <p:ph type="pic" idx="13"/>
          </p:nvPr>
        </p:nvSpPr>
        <p:spPr>
          <a:xfrm>
            <a:off x="370980" y="302948"/>
            <a:ext cx="8402040" cy="236405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H" smtClean="0"/>
              <a:t>Faire glisser l'image vers l'espace réservé ou cliquer sur l'icône pour l'ajouter</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49276" y="2002620"/>
            <a:ext cx="8056563" cy="1135063"/>
          </a:xfrm>
        </p:spPr>
        <p:txBody>
          <a:bodyPr anchor="b" anchorCtr="0"/>
          <a:lstStyle>
            <a:lvl1pPr algn="ctr">
              <a:defRPr sz="4600" b="0" cap="none" baseline="0"/>
            </a:lvl1pPr>
          </a:lstStyle>
          <a:p>
            <a:r>
              <a:rPr lang="fr-CH" smtClean="0"/>
              <a:t>Cliquez et modifiez le titre</a:t>
            </a:r>
            <a:endParaRPr/>
          </a:p>
        </p:txBody>
      </p:sp>
      <p:sp>
        <p:nvSpPr>
          <p:cNvPr id="3" name="Text Placeholder 2"/>
          <p:cNvSpPr>
            <a:spLocks noGrp="1"/>
          </p:cNvSpPr>
          <p:nvPr>
            <p:ph type="body" idx="1"/>
          </p:nvPr>
        </p:nvSpPr>
        <p:spPr>
          <a:xfrm>
            <a:off x="549276" y="3113338"/>
            <a:ext cx="8056563" cy="1250156"/>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H" smtClean="0"/>
              <a:t>Cliquez pour modifier les styles du texte du masque</a:t>
            </a:r>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549275" y="89647"/>
            <a:ext cx="8042276" cy="1114130"/>
          </a:xfrm>
        </p:spPr>
        <p:txBody>
          <a:bodyPr/>
          <a:lstStyle/>
          <a:p>
            <a:r>
              <a:rPr lang="fr-CH" smtClean="0"/>
              <a:t>Cliquez et modifiez le titre</a:t>
            </a:r>
            <a:endParaRPr/>
          </a:p>
        </p:txBody>
      </p:sp>
      <p:sp>
        <p:nvSpPr>
          <p:cNvPr id="3" name="Content Placeholder 2"/>
          <p:cNvSpPr>
            <a:spLocks noGrp="1"/>
          </p:cNvSpPr>
          <p:nvPr>
            <p:ph sz="half" idx="1"/>
          </p:nvPr>
        </p:nvSpPr>
        <p:spPr>
          <a:xfrm>
            <a:off x="549275" y="1333501"/>
            <a:ext cx="3840480" cy="36195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Content Placeholder 3"/>
          <p:cNvSpPr>
            <a:spLocks noGrp="1"/>
          </p:cNvSpPr>
          <p:nvPr>
            <p:ph sz="half" idx="2"/>
          </p:nvPr>
        </p:nvSpPr>
        <p:spPr>
          <a:xfrm>
            <a:off x="4751071" y="1333501"/>
            <a:ext cx="3840480" cy="36195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5" name="Date Placeholder 4"/>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89647"/>
            <a:ext cx="8042276" cy="1114130"/>
          </a:xfrm>
        </p:spPr>
        <p:txBody>
          <a:bodyPr/>
          <a:lstStyle>
            <a:lvl1pPr>
              <a:defRPr/>
            </a:lvl1pPr>
          </a:lstStyle>
          <a:p>
            <a:r>
              <a:rPr lang="fr-CH" smtClean="0"/>
              <a:t>Cliquez et modifiez le titre</a:t>
            </a:r>
            <a:endParaRPr/>
          </a:p>
        </p:txBody>
      </p:sp>
      <p:sp>
        <p:nvSpPr>
          <p:cNvPr id="3" name="Text Placeholder 2"/>
          <p:cNvSpPr>
            <a:spLocks noGrp="1"/>
          </p:cNvSpPr>
          <p:nvPr>
            <p:ph type="body" idx="1"/>
          </p:nvPr>
        </p:nvSpPr>
        <p:spPr>
          <a:xfrm>
            <a:off x="549274" y="1211021"/>
            <a:ext cx="3840480" cy="625739"/>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4" name="Content Placeholder 3"/>
          <p:cNvSpPr>
            <a:spLocks noGrp="1"/>
          </p:cNvSpPr>
          <p:nvPr>
            <p:ph sz="half" idx="2"/>
          </p:nvPr>
        </p:nvSpPr>
        <p:spPr>
          <a:xfrm>
            <a:off x="549274" y="1956180"/>
            <a:ext cx="3840480" cy="2996821"/>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5" name="Text Placeholder 4"/>
          <p:cNvSpPr>
            <a:spLocks noGrp="1"/>
          </p:cNvSpPr>
          <p:nvPr>
            <p:ph type="body" sz="quarter" idx="3"/>
          </p:nvPr>
        </p:nvSpPr>
        <p:spPr>
          <a:xfrm>
            <a:off x="4751070" y="1211021"/>
            <a:ext cx="3840480" cy="625739"/>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H" smtClean="0"/>
              <a:t>Cliquez pour modifier les styles du texte du masque</a:t>
            </a:r>
          </a:p>
        </p:txBody>
      </p:sp>
      <p:sp>
        <p:nvSpPr>
          <p:cNvPr id="6" name="Content Placeholder 5"/>
          <p:cNvSpPr>
            <a:spLocks noGrp="1"/>
          </p:cNvSpPr>
          <p:nvPr>
            <p:ph sz="quarter" idx="4"/>
          </p:nvPr>
        </p:nvSpPr>
        <p:spPr>
          <a:xfrm>
            <a:off x="4751070" y="1956180"/>
            <a:ext cx="3840480" cy="2996821"/>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7" name="Date Placeholder 6"/>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Cliquez et modifiez le titre</a:t>
            </a:r>
            <a:endParaRPr/>
          </a:p>
        </p:txBody>
      </p:sp>
      <p:sp>
        <p:nvSpPr>
          <p:cNvPr id="3" name="Date Placeholder 2"/>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9" y="509893"/>
            <a:ext cx="3840480" cy="968375"/>
          </a:xfrm>
        </p:spPr>
        <p:txBody>
          <a:bodyPr anchor="b"/>
          <a:lstStyle>
            <a:lvl1pPr algn="ctr">
              <a:defRPr sz="3600" b="0"/>
            </a:lvl1pPr>
          </a:lstStyle>
          <a:p>
            <a:r>
              <a:rPr lang="fr-CH" smtClean="0"/>
              <a:t>Cliquez et modifiez le titre</a:t>
            </a:r>
            <a:endParaRPr/>
          </a:p>
        </p:txBody>
      </p:sp>
      <p:sp>
        <p:nvSpPr>
          <p:cNvPr id="3" name="Content Placeholder 2"/>
          <p:cNvSpPr>
            <a:spLocks noGrp="1"/>
          </p:cNvSpPr>
          <p:nvPr>
            <p:ph idx="1"/>
          </p:nvPr>
        </p:nvSpPr>
        <p:spPr>
          <a:xfrm>
            <a:off x="4742824" y="306917"/>
            <a:ext cx="3840480" cy="4646083"/>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Text Placeholder 3"/>
          <p:cNvSpPr>
            <a:spLocks noGrp="1"/>
          </p:cNvSpPr>
          <p:nvPr>
            <p:ph type="body" sz="half" idx="2"/>
          </p:nvPr>
        </p:nvSpPr>
        <p:spPr>
          <a:xfrm>
            <a:off x="533399" y="1489880"/>
            <a:ext cx="3840480" cy="3100127"/>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9" y="509893"/>
            <a:ext cx="4079545" cy="968375"/>
          </a:xfrm>
        </p:spPr>
        <p:txBody>
          <a:bodyPr anchor="b"/>
          <a:lstStyle>
            <a:lvl1pPr algn="ctr">
              <a:defRPr sz="3600" b="0"/>
            </a:lvl1pPr>
          </a:lstStyle>
          <a:p>
            <a:r>
              <a:rPr lang="fr-CH" smtClean="0"/>
              <a:t>Cliquez et modifiez le titre</a:t>
            </a:r>
            <a:endParaRPr/>
          </a:p>
        </p:txBody>
      </p:sp>
      <p:sp>
        <p:nvSpPr>
          <p:cNvPr id="4" name="Text Placeholder 3"/>
          <p:cNvSpPr>
            <a:spLocks noGrp="1"/>
          </p:cNvSpPr>
          <p:nvPr>
            <p:ph type="body" sz="half" idx="2"/>
          </p:nvPr>
        </p:nvSpPr>
        <p:spPr>
          <a:xfrm>
            <a:off x="533399" y="1489880"/>
            <a:ext cx="4079545" cy="3100127"/>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H" smtClean="0"/>
              <a:t>Cliquez pour modifier les styles du texte du masque</a:t>
            </a:r>
          </a:p>
        </p:txBody>
      </p:sp>
      <p:sp>
        <p:nvSpPr>
          <p:cNvPr id="5" name="Date Placeholder 4"/>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
        <p:nvSpPr>
          <p:cNvPr id="8" name="Picture Placeholder 2"/>
          <p:cNvSpPr>
            <a:spLocks noGrp="1"/>
          </p:cNvSpPr>
          <p:nvPr>
            <p:ph type="pic" idx="1"/>
          </p:nvPr>
        </p:nvSpPr>
        <p:spPr>
          <a:xfrm>
            <a:off x="5090617" y="299494"/>
            <a:ext cx="3657600" cy="4431731"/>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H" smtClean="0"/>
              <a:t>Faire glisser l'image vers l'espace réservé ou cliquer sur l'icône pour l'ajouter</a:t>
            </a:r>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mtClean="0"/>
              <a:t>Cliquez et modifiez le titre</a:t>
            </a:r>
            <a:endParaRPr/>
          </a:p>
        </p:txBody>
      </p:sp>
      <p:sp>
        <p:nvSpPr>
          <p:cNvPr id="3" name="Vertical Text Placeholder 2"/>
          <p:cNvSpPr>
            <a:spLocks noGrp="1"/>
          </p:cNvSpPr>
          <p:nvPr>
            <p:ph type="body" orient="vert" idx="1"/>
          </p:nvPr>
        </p:nvSpPr>
        <p:spPr/>
        <p:txBody>
          <a:bodyPr vert="eaVert"/>
          <a:lstStyle>
            <a:lvl5pPr>
              <a:defRPr/>
            </a:lvl5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06918"/>
            <a:ext cx="1524000" cy="4646083"/>
          </a:xfrm>
        </p:spPr>
        <p:txBody>
          <a:bodyPr vert="eaVert"/>
          <a:lstStyle/>
          <a:p>
            <a:r>
              <a:rPr lang="fr-CH" smtClean="0"/>
              <a:t>Cliquez et modifiez le titre</a:t>
            </a:r>
            <a:endParaRPr/>
          </a:p>
        </p:txBody>
      </p:sp>
      <p:sp>
        <p:nvSpPr>
          <p:cNvPr id="3" name="Vertical Text Placeholder 2"/>
          <p:cNvSpPr>
            <a:spLocks noGrp="1"/>
          </p:cNvSpPr>
          <p:nvPr>
            <p:ph type="body" orient="vert" idx="1"/>
          </p:nvPr>
        </p:nvSpPr>
        <p:spPr>
          <a:xfrm>
            <a:off x="549274" y="306918"/>
            <a:ext cx="6689726" cy="4646083"/>
          </a:xfrm>
        </p:spPr>
        <p:txBody>
          <a:bodyPr vert="eaVert"/>
          <a:lstStyle>
            <a:lvl5pPr>
              <a:defRPr/>
            </a:lvl5p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Date Placeholder 3"/>
          <p:cNvSpPr>
            <a:spLocks noGrp="1"/>
          </p:cNvSpPr>
          <p:nvPr>
            <p:ph type="dt" sz="half" idx="10"/>
          </p:nvPr>
        </p:nvSpPr>
        <p:spPr/>
        <p:txBody>
          <a:body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89647"/>
            <a:ext cx="8042276" cy="1114130"/>
          </a:xfrm>
          <a:prstGeom prst="rect">
            <a:avLst/>
          </a:prstGeom>
        </p:spPr>
        <p:txBody>
          <a:bodyPr vert="horz" lIns="91440" tIns="45720" rIns="91440" bIns="45720" rtlCol="0" anchor="b" anchorCtr="0">
            <a:noAutofit/>
          </a:bodyPr>
          <a:lstStyle/>
          <a:p>
            <a:r>
              <a:rPr lang="fr-CH" smtClean="0"/>
              <a:t>Cliquez et modifiez le titre</a:t>
            </a:r>
            <a:endParaRPr/>
          </a:p>
        </p:txBody>
      </p:sp>
      <p:sp>
        <p:nvSpPr>
          <p:cNvPr id="3" name="Text Placeholder 2"/>
          <p:cNvSpPr>
            <a:spLocks noGrp="1"/>
          </p:cNvSpPr>
          <p:nvPr>
            <p:ph type="body" idx="1"/>
          </p:nvPr>
        </p:nvSpPr>
        <p:spPr>
          <a:xfrm>
            <a:off x="549275" y="1333501"/>
            <a:ext cx="8042276" cy="3619500"/>
          </a:xfrm>
          <a:prstGeom prst="rect">
            <a:avLst/>
          </a:prstGeom>
        </p:spPr>
        <p:txBody>
          <a:bodyPr vert="horz" lIns="91440" tIns="45720" rIns="91440" bIns="45720" rtlCol="0">
            <a:normAutofit/>
          </a:bodyPr>
          <a:lstStyle/>
          <a:p>
            <a:pPr lvl="0"/>
            <a:r>
              <a:rPr lang="fr-CH" smtClean="0"/>
              <a:t>Cliquez pour modifier les styles du texte du masque</a:t>
            </a:r>
          </a:p>
          <a:p>
            <a:pPr lvl="1"/>
            <a:r>
              <a:rPr lang="fr-CH" smtClean="0"/>
              <a:t>Deuxième niveau</a:t>
            </a:r>
          </a:p>
          <a:p>
            <a:pPr lvl="2"/>
            <a:r>
              <a:rPr lang="fr-CH" smtClean="0"/>
              <a:t>Troisième niveau</a:t>
            </a:r>
          </a:p>
          <a:p>
            <a:pPr lvl="3"/>
            <a:r>
              <a:rPr lang="fr-CH" smtClean="0"/>
              <a:t>Quatrième niveau</a:t>
            </a:r>
          </a:p>
          <a:p>
            <a:pPr lvl="4"/>
            <a:r>
              <a:rPr lang="fr-CH" smtClean="0"/>
              <a:t>Cinquième niveau</a:t>
            </a:r>
            <a:endParaRPr dirty="0"/>
          </a:p>
        </p:txBody>
      </p:sp>
      <p:sp>
        <p:nvSpPr>
          <p:cNvPr id="4" name="Date Placeholder 3"/>
          <p:cNvSpPr>
            <a:spLocks noGrp="1"/>
          </p:cNvSpPr>
          <p:nvPr>
            <p:ph type="dt" sz="half" idx="2"/>
          </p:nvPr>
        </p:nvSpPr>
        <p:spPr>
          <a:xfrm>
            <a:off x="5629835" y="5229724"/>
            <a:ext cx="2133600" cy="304271"/>
          </a:xfrm>
          <a:prstGeom prst="rect">
            <a:avLst/>
          </a:prstGeom>
        </p:spPr>
        <p:txBody>
          <a:bodyPr vert="horz" lIns="91440" tIns="45720" rIns="91440" bIns="45720" rtlCol="0" anchor="ctr"/>
          <a:lstStyle>
            <a:lvl1pPr algn="r">
              <a:defRPr sz="1200">
                <a:solidFill>
                  <a:schemeClr val="bg1"/>
                </a:solidFill>
              </a:defRPr>
            </a:lvl1pPr>
          </a:lstStyle>
          <a:p>
            <a:fld id="{051BEC73-49AA-45BC-B16C-50B32D0D6DD2}" type="datetimeFigureOut">
              <a:rPr lang="en-US" smtClean="0">
                <a:solidFill>
                  <a:prstClr val="black">
                    <a:tint val="75000"/>
                  </a:prstClr>
                </a:solidFill>
              </a:rPr>
              <a:pPr/>
              <a:t>28.02.12</a:t>
            </a:fld>
            <a:endParaRPr lang="en-US" dirty="0">
              <a:solidFill>
                <a:prstClr val="black">
                  <a:tint val="75000"/>
                </a:prstClr>
              </a:solidFill>
            </a:endParaRPr>
          </a:p>
        </p:txBody>
      </p:sp>
      <p:sp>
        <p:nvSpPr>
          <p:cNvPr id="5" name="Footer Placeholder 4"/>
          <p:cNvSpPr>
            <a:spLocks noGrp="1"/>
          </p:cNvSpPr>
          <p:nvPr>
            <p:ph type="ftr" sz="quarter" idx="3"/>
          </p:nvPr>
        </p:nvSpPr>
        <p:spPr>
          <a:xfrm>
            <a:off x="264459" y="5229724"/>
            <a:ext cx="4840941" cy="304271"/>
          </a:xfrm>
          <a:prstGeom prst="rect">
            <a:avLst/>
          </a:prstGeom>
        </p:spPr>
        <p:txBody>
          <a:bodyPr vert="horz" lIns="91440" tIns="45720" rIns="91440" bIns="45720" rtlCol="0" anchor="ctr"/>
          <a:lstStyle>
            <a:lvl1pPr algn="l">
              <a:defRPr sz="1200">
                <a:solidFill>
                  <a:schemeClr val="bg1"/>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7897906" y="5229724"/>
            <a:ext cx="990600" cy="304271"/>
          </a:xfrm>
          <a:prstGeom prst="rect">
            <a:avLst/>
          </a:prstGeom>
        </p:spPr>
        <p:txBody>
          <a:bodyPr vert="horz" lIns="91440" tIns="45720" rIns="91440" bIns="45720" rtlCol="0" anchor="ctr"/>
          <a:lstStyle>
            <a:lvl1pPr algn="r">
              <a:defRPr sz="3600">
                <a:solidFill>
                  <a:schemeClr val="bg1"/>
                </a:solidFill>
              </a:defRPr>
            </a:lvl1pPr>
          </a:lstStyle>
          <a:p>
            <a:fld id="{3D82040C-D3B1-42F1-A452-9128C48DC3A7}" type="slidenum">
              <a:rPr lang="en-US" smtClean="0">
                <a:solidFill>
                  <a:prstClr val="black">
                    <a:tint val="75000"/>
                  </a:prstClr>
                </a:solidFill>
              </a:rPr>
              <a:p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p:transition xmlns:p14="http://schemas.microsoft.com/office/powerpoint/2010/main">
    <p:fade/>
  </p:transition>
  <p:timing>
    <p:tnLst>
      <p:par>
        <p:cTn xmlns:p14="http://schemas.microsoft.com/office/powerpoint/2010/main" id="1" dur="indefinite" restart="never" nodeType="tmRoot"/>
      </p:par>
    </p:tnLst>
  </p:timing>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bin"/><Relationship Id="rId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6.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8.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9.jp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png"/><Relationship Id="rId1" Type="http://schemas.openxmlformats.org/officeDocument/2006/relationships/slideLayout" Target="../slideLayouts/slideLayout8.xml"/><Relationship Id="rId2" Type="http://schemas.openxmlformats.org/officeDocument/2006/relationships/image" Target="../media/image3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jpg"/><Relationship Id="rId3"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691196551_6da7111c35_b.jpg"/>
          <p:cNvPicPr>
            <a:picLocks noChangeAspect="1"/>
          </p:cNvPicPr>
          <p:nvPr/>
        </p:nvPicPr>
        <p:blipFill>
          <a:blip r:embed="rId4" cstate="print"/>
          <a:srcRect/>
          <a:stretch>
            <a:fillRect/>
          </a:stretch>
        </p:blipFill>
        <p:spPr>
          <a:xfrm>
            <a:off x="0" y="0"/>
            <a:ext cx="9144000" cy="2413000"/>
          </a:xfrm>
          <a:prstGeom prst="rect">
            <a:avLst/>
          </a:prstGeom>
          <a:effectLst>
            <a:reflection blurRad="6350" stA="50000" endA="300" endPos="55000" dir="5400000" sy="-100000" algn="bl" rotWithShape="0"/>
          </a:effectLst>
        </p:spPr>
      </p:pic>
      <p:sp>
        <p:nvSpPr>
          <p:cNvPr id="7" name="TextBox 6"/>
          <p:cNvSpPr txBox="1"/>
          <p:nvPr/>
        </p:nvSpPr>
        <p:spPr>
          <a:xfrm>
            <a:off x="2514600" y="2002313"/>
            <a:ext cx="3962401" cy="1200329"/>
          </a:xfrm>
          <a:prstGeom prst="rect">
            <a:avLst/>
          </a:prstGeom>
          <a:noFill/>
        </p:spPr>
        <p:txBody>
          <a:bodyPr wrap="square" rtlCol="0">
            <a:spAutoFit/>
          </a:bodyPr>
          <a:lstStyle/>
          <a:p>
            <a:pPr algn="r"/>
            <a:r>
              <a:rPr lang="fr-FR" sz="7200" spc="100" dirty="0" smtClean="0">
                <a:solidFill>
                  <a:srgbClr val="800000"/>
                </a:solidFill>
                <a:effectLst>
                  <a:reflection blurRad="6350" stA="60000" endA="900" endPos="58000" dir="5400000" sy="-100000" algn="bl" rotWithShape="0"/>
                </a:effectLst>
                <a:latin typeface="Impact" pitchFamily="34" charset="0"/>
              </a:rPr>
              <a:t>Les Loups</a:t>
            </a:r>
            <a:endParaRPr lang="fr-FR" sz="7200" b="0" i="0" spc="100" dirty="0">
              <a:solidFill>
                <a:srgbClr val="800000"/>
              </a:solidFill>
              <a:latin typeface="Impact"/>
            </a:endParaRPr>
          </a:p>
        </p:txBody>
      </p:sp>
      <p:sp>
        <p:nvSpPr>
          <p:cNvPr id="4" name="ZoneTexte 3"/>
          <p:cNvSpPr txBox="1"/>
          <p:nvPr/>
        </p:nvSpPr>
        <p:spPr>
          <a:xfrm>
            <a:off x="1066800" y="4686300"/>
            <a:ext cx="5840060" cy="646331"/>
          </a:xfrm>
          <a:prstGeom prst="rect">
            <a:avLst/>
          </a:prstGeom>
          <a:noFill/>
        </p:spPr>
        <p:txBody>
          <a:bodyPr wrap="none" rtlCol="0">
            <a:spAutoFit/>
          </a:bodyPr>
          <a:lstStyle/>
          <a:p>
            <a:r>
              <a:rPr lang="fr-FR" sz="3600" dirty="0" smtClean="0">
                <a:solidFill>
                  <a:schemeClr val="accent6">
                    <a:lumMod val="75000"/>
                  </a:schemeClr>
                </a:solidFill>
                <a:latin typeface="Bauhaus 93"/>
                <a:cs typeface="Bauhaus 93"/>
              </a:rPr>
              <a:t>Je veux être compris et libre</a:t>
            </a:r>
            <a:endParaRPr lang="fr-FR" sz="3600" dirty="0">
              <a:solidFill>
                <a:schemeClr val="accent6">
                  <a:lumMod val="75000"/>
                </a:schemeClr>
              </a:solidFill>
              <a:latin typeface="Bauhaus 93"/>
              <a:cs typeface="Bauhaus 93"/>
            </a:endParaRPr>
          </a:p>
        </p:txBody>
      </p:sp>
    </p:spTree>
    <p:extLst>
      <p:ext uri="{BB962C8B-B14F-4D97-AF65-F5344CB8AC3E}">
        <p14:creationId xmlns:p14="http://schemas.microsoft.com/office/powerpoint/2010/main" val="849735827"/>
      </p:ext>
    </p:extLst>
  </p:cSld>
  <p:clrMapOvr>
    <a:masterClrMapping/>
  </p:clrMapOvr>
  <mc:AlternateContent xmlns:mc="http://schemas.openxmlformats.org/markup-compatibility/2006">
    <mc:Choice xmlns:p14="http://schemas.microsoft.com/office/powerpoint/2010/main" Requires="p14">
      <p:transition spd="slow" p14:dur="1200" advClick="0" advTm="3000">
        <p14:prism/>
        <p:sndAc>
          <p:stSnd>
            <p:snd r:embed="rId3" name="nostalgie.wav"/>
          </p:stSnd>
        </p:sndAc>
      </p:transition>
    </mc:Choice>
    <mc:Fallback>
      <p:transition xmlns:p14="http://schemas.microsoft.com/office/powerpoint/2010/main" spd="slow" advClick="0" advTm="3000">
        <p:fade/>
        <p:sndAc>
          <p:stSnd>
            <p:snd r:embed="rId3" name="nostalgie.wav"/>
          </p:stSnd>
        </p:sndAc>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Loup.jpg"/>
          <p:cNvPicPr>
            <a:picLocks noGrp="1" noChangeAspect="1"/>
          </p:cNvPicPr>
          <p:nvPr>
            <p:ph idx="1"/>
          </p:nvPr>
        </p:nvPicPr>
        <p:blipFill>
          <a:blip r:embed="rId2">
            <a:extLst>
              <a:ext uri="{28A0092B-C50C-407E-A947-70E740481C1C}">
                <a14:useLocalDpi xmlns:a14="http://schemas.microsoft.com/office/drawing/2010/main" val="0"/>
              </a:ext>
            </a:extLst>
          </a:blip>
          <a:srcRect t="8333" b="8333"/>
          <a:stretch>
            <a:fillRect/>
          </a:stretch>
        </p:blipFill>
        <p:spPr>
          <a:xfrm>
            <a:off x="0" y="0"/>
            <a:ext cx="9144000" cy="5715000"/>
          </a:xfrm>
        </p:spPr>
      </p:pic>
    </p:spTree>
    <p:extLst>
      <p:ext uri="{BB962C8B-B14F-4D97-AF65-F5344CB8AC3E}">
        <p14:creationId xmlns:p14="http://schemas.microsoft.com/office/powerpoint/2010/main" val="2483391732"/>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oups_40_1600x1200.jpg"/>
          <p:cNvPicPr>
            <a:picLocks noGrp="1" noChangeAspect="1"/>
          </p:cNvPicPr>
          <p:nvPr>
            <p:ph idx="1"/>
          </p:nvPr>
        </p:nvPicPr>
        <p:blipFill>
          <a:blip r:embed="rId2">
            <a:extLst>
              <a:ext uri="{28A0092B-C50C-407E-A947-70E740481C1C}">
                <a14:useLocalDpi xmlns:a14="http://schemas.microsoft.com/office/drawing/2010/main" val="0"/>
              </a:ext>
            </a:extLst>
          </a:blip>
          <a:srcRect t="8333" b="8333"/>
          <a:stretch>
            <a:fillRect/>
          </a:stretch>
        </p:blipFill>
        <p:spPr>
          <a:xfrm>
            <a:off x="0" y="0"/>
            <a:ext cx="9144000" cy="5715000"/>
          </a:xfrm>
        </p:spPr>
      </p:pic>
    </p:spTree>
    <p:extLst>
      <p:ext uri="{BB962C8B-B14F-4D97-AF65-F5344CB8AC3E}">
        <p14:creationId xmlns:p14="http://schemas.microsoft.com/office/powerpoint/2010/main" val="1554045821"/>
      </p:ext>
    </p:extLst>
  </p:cSld>
  <p:clrMapOvr>
    <a:masterClrMapping/>
  </p:clrMapOvr>
  <mc:AlternateContent xmlns:mc="http://schemas.openxmlformats.org/markup-compatibility/2006">
    <mc:Choice xmlns:p14="http://schemas.microsoft.com/office/powerpoint/2010/main" Requires="p14">
      <p:transition spd="slow" p14:dur="3900" advClick="0" advTm="3000">
        <p14:glitter pattern="hexagon"/>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ou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30222033"/>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8200" y="1703338"/>
            <a:ext cx="7086600" cy="3539431"/>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Pour vivre en paix avec les loups, nous devons aller au delà de la connaissance et de l'objectivité et avoir une vision globale et plus engagée qui se fonde sur les principes mêmes de vie et de mort. Les loups nous invitent à la sagesse.</a:t>
            </a:r>
          </a:p>
          <a:p>
            <a:r>
              <a:rPr lang="fr-F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Candace Savage</a:t>
            </a:r>
          </a:p>
        </p:txBody>
      </p:sp>
    </p:spTree>
    <p:extLst>
      <p:ext uri="{BB962C8B-B14F-4D97-AF65-F5344CB8AC3E}">
        <p14:creationId xmlns:p14="http://schemas.microsoft.com/office/powerpoint/2010/main" val="3358292289"/>
      </p:ext>
    </p:extLst>
  </p:cSld>
  <p:clrMapOvr>
    <a:masterClrMapping/>
  </p:clrMapOvr>
  <mc:AlternateContent xmlns:mc="http://schemas.openxmlformats.org/markup-compatibility/2006" xmlns:p14="http://schemas.microsoft.com/office/powerpoint/2010/main">
    <mc:Choice Requires="p14">
      <p:transition spd="slow" p14:dur="8000" advClick="0" advTm="3000">
        <p:randomBar dir="vert"/>
      </p:transition>
    </mc:Choice>
    <mc:Fallback xmlns="">
      <p:transition xmlns:p14="http://schemas.microsoft.com/office/powerpoint/2010/main" spd="slow" advClick="0" advTm="3000">
        <p:randomBar dir="vert"/>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up blanc.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40400"/>
          </a:xfrm>
          <a:prstGeom prst="rect">
            <a:avLst/>
          </a:prstGeom>
        </p:spPr>
      </p:pic>
    </p:spTree>
    <p:extLst>
      <p:ext uri="{BB962C8B-B14F-4D97-AF65-F5344CB8AC3E}">
        <p14:creationId xmlns:p14="http://schemas.microsoft.com/office/powerpoint/2010/main" val="1773424857"/>
      </p:ext>
    </p:extLst>
  </p:cSld>
  <p:clrMapOvr>
    <a:masterClrMapping/>
  </p:clrMapOvr>
  <mc:AlternateContent xmlns:mc="http://schemas.openxmlformats.org/markup-compatibility/2006">
    <mc:Choice xmlns:p14="http://schemas.microsoft.com/office/powerpoint/2010/main" Requires="p14">
      <p:transition spd="slow" p14:dur="2000" advClick="0" advTm="3000">
        <p:fade/>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5_1600x12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5" name="ZoneTexte 4"/>
          <p:cNvSpPr txBox="1"/>
          <p:nvPr/>
        </p:nvSpPr>
        <p:spPr>
          <a:xfrm rot="21051916">
            <a:off x="76200" y="1459587"/>
            <a:ext cx="4876800" cy="523220"/>
          </a:xfrm>
          <a:prstGeom prst="rect">
            <a:avLst/>
          </a:prstGeom>
          <a:noFill/>
        </p:spPr>
        <p:txBody>
          <a:bodyPr wrap="square" rtlCol="0">
            <a:spAutoFit/>
          </a:bodyPr>
          <a:lstStyle/>
          <a:p>
            <a:r>
              <a:rPr lang="fr-FR" sz="2800" b="1" dirty="0" smtClean="0">
                <a:solidFill>
                  <a:schemeClr val="bg1"/>
                </a:solidFill>
              </a:rPr>
              <a:t> </a:t>
            </a:r>
            <a:endParaRPr lang="fr-FR" sz="2800" b="1" dirty="0" smtClean="0">
              <a:solidFill>
                <a:schemeClr val="bg1"/>
              </a:solidFill>
            </a:endParaRPr>
          </a:p>
        </p:txBody>
      </p:sp>
    </p:spTree>
    <p:extLst>
      <p:ext uri="{BB962C8B-B14F-4D97-AF65-F5344CB8AC3E}">
        <p14:creationId xmlns:p14="http://schemas.microsoft.com/office/powerpoint/2010/main" val="2474451129"/>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371600" y="1333500"/>
            <a:ext cx="7162800" cy="1077218"/>
          </a:xfrm>
          <a:prstGeom prst="rect">
            <a:avLst/>
          </a:prstGeom>
          <a:noFill/>
        </p:spPr>
        <p:txBody>
          <a:bodyPr wrap="square" rtlCol="0">
            <a:spAutoFit/>
          </a:bodyPr>
          <a:lstStyle/>
          <a:p>
            <a:r>
              <a:rPr lang="fr-FR" sz="3200" b="1" dirty="0">
                <a:solidFill>
                  <a:schemeClr val="accent6">
                    <a:lumMod val="75000"/>
                  </a:schemeClr>
                </a:solidFill>
              </a:rPr>
              <a:t>Les loups ne tuent pas pour le plaisir mais pour se nourrir.</a:t>
            </a:r>
          </a:p>
        </p:txBody>
      </p:sp>
      <p:sp>
        <p:nvSpPr>
          <p:cNvPr id="4" name="ZoneTexte 3"/>
          <p:cNvSpPr txBox="1"/>
          <p:nvPr/>
        </p:nvSpPr>
        <p:spPr>
          <a:xfrm>
            <a:off x="228600" y="3314700"/>
            <a:ext cx="8991600" cy="1569660"/>
          </a:xfrm>
          <a:prstGeom prst="rect">
            <a:avLst/>
          </a:prstGeom>
          <a:noFill/>
        </p:spPr>
        <p:txBody>
          <a:bodyPr wrap="square" rtlCol="0">
            <a:spAutoFit/>
          </a:bodyPr>
          <a:lstStyle/>
          <a:p>
            <a:r>
              <a:rPr lang="fr-FR" sz="3200" b="1" dirty="0">
                <a:solidFill>
                  <a:schemeClr val="accent6">
                    <a:lumMod val="75000"/>
                  </a:schemeClr>
                </a:solidFill>
              </a:rPr>
              <a:t>Ils s'attaquent aux animaux malades, âgés ou blessés et jamais à l'homme dont il a très peur.</a:t>
            </a:r>
          </a:p>
        </p:txBody>
      </p:sp>
    </p:spTree>
    <p:extLst>
      <p:ext uri="{BB962C8B-B14F-4D97-AF65-F5344CB8AC3E}">
        <p14:creationId xmlns:p14="http://schemas.microsoft.com/office/powerpoint/2010/main" val="1257775398"/>
      </p:ext>
    </p:extLst>
  </p:cSld>
  <p:clrMapOvr>
    <a:masterClrMapping/>
  </p:clrMapOvr>
  <mc:AlternateContent xmlns:mc="http://schemas.openxmlformats.org/markup-compatibility/2006">
    <mc:Choice xmlns:p14="http://schemas.microsoft.com/office/powerpoint/2010/main" Requires="p14">
      <p:transition spd="slow" p14:dur="31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oups_21_1024x768.jpg"/>
          <p:cNvPicPr>
            <a:picLocks noGrp="1" noChangeAspect="1"/>
          </p:cNvPicPr>
          <p:nvPr>
            <p:ph idx="1"/>
          </p:nvPr>
        </p:nvPicPr>
        <p:blipFill>
          <a:blip r:embed="rId2">
            <a:extLst>
              <a:ext uri="{28A0092B-C50C-407E-A947-70E740481C1C}">
                <a14:useLocalDpi xmlns:a14="http://schemas.microsoft.com/office/drawing/2010/main" val="0"/>
              </a:ext>
            </a:extLst>
          </a:blip>
          <a:srcRect t="8333" b="8333"/>
          <a:stretch>
            <a:fillRect/>
          </a:stretch>
        </p:blipFill>
        <p:spPr>
          <a:xfrm>
            <a:off x="0" y="0"/>
            <a:ext cx="9144000" cy="5715000"/>
          </a:xfrm>
        </p:spPr>
      </p:pic>
    </p:spTree>
    <p:extLst>
      <p:ext uri="{BB962C8B-B14F-4D97-AF65-F5344CB8AC3E}">
        <p14:creationId xmlns:p14="http://schemas.microsoft.com/office/powerpoint/2010/main" val="1219325800"/>
      </p:ext>
    </p:extLst>
  </p:cSld>
  <p:clrMapOvr>
    <a:masterClrMapping/>
  </p:clrMapOvr>
  <mc:AlternateContent xmlns:mc="http://schemas.openxmlformats.org/markup-compatibility/2006">
    <mc:Choice xmlns:p14="http://schemas.microsoft.com/office/powerpoint/2010/main" Requires="p14">
      <p:transition spd="slow" p14:dur="3900" advClick="0" advTm="3000">
        <p14:glitter pattern="hexagon"/>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oup.jpg"/>
          <p:cNvPicPr>
            <a:picLocks noGrp="1" noChangeAspect="1"/>
          </p:cNvPicPr>
          <p:nvPr>
            <p:ph idx="1"/>
          </p:nvPr>
        </p:nvPicPr>
        <p:blipFill>
          <a:blip r:embed="rId2">
            <a:extLst>
              <a:ext uri="{28A0092B-C50C-407E-A947-70E740481C1C}">
                <a14:useLocalDpi xmlns:a14="http://schemas.microsoft.com/office/drawing/2010/main" val="0"/>
              </a:ext>
            </a:extLst>
          </a:blip>
          <a:srcRect t="14160" b="14160"/>
          <a:stretch>
            <a:fillRect/>
          </a:stretch>
        </p:blipFill>
        <p:spPr>
          <a:xfrm>
            <a:off x="0" y="0"/>
            <a:ext cx="9144000" cy="5715000"/>
          </a:xfrm>
        </p:spPr>
      </p:pic>
    </p:spTree>
    <p:extLst>
      <p:ext uri="{BB962C8B-B14F-4D97-AF65-F5344CB8AC3E}">
        <p14:creationId xmlns:p14="http://schemas.microsoft.com/office/powerpoint/2010/main" val="1240582973"/>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oups_31_1600x1200-1376c0e.jpg"/>
          <p:cNvPicPr>
            <a:picLocks noGrp="1" noChangeAspect="1"/>
          </p:cNvPicPr>
          <p:nvPr>
            <p:ph idx="1"/>
          </p:nvPr>
        </p:nvPicPr>
        <p:blipFill>
          <a:blip r:embed="rId2">
            <a:extLst>
              <a:ext uri="{28A0092B-C50C-407E-A947-70E740481C1C}">
                <a14:useLocalDpi xmlns:a14="http://schemas.microsoft.com/office/drawing/2010/main" val="0"/>
              </a:ext>
            </a:extLst>
          </a:blip>
          <a:srcRect t="8333" b="8333"/>
          <a:stretch>
            <a:fillRect/>
          </a:stretch>
        </p:blipFill>
        <p:spPr>
          <a:xfrm>
            <a:off x="0" y="0"/>
            <a:ext cx="9144000" cy="5715000"/>
          </a:xfrm>
        </p:spPr>
      </p:pic>
    </p:spTree>
    <p:extLst>
      <p:ext uri="{BB962C8B-B14F-4D97-AF65-F5344CB8AC3E}">
        <p14:creationId xmlns:p14="http://schemas.microsoft.com/office/powerpoint/2010/main" val="3569060328"/>
      </p:ext>
    </p:extLst>
  </p:cSld>
  <p:clrMapOvr>
    <a:masterClrMapping/>
  </p:clrMapOvr>
  <mc:AlternateContent xmlns:mc="http://schemas.openxmlformats.org/markup-compatibility/2006">
    <mc:Choice xmlns:p14="http://schemas.microsoft.com/office/powerpoint/2010/main" Requires="p14">
      <p:transition spd="slow" p14:dur="1600" advClick="0" advTm="3000">
        <p:blinds dir="vert"/>
      </p:transition>
    </mc:Choice>
    <mc:Fallback>
      <p:transition xmlns:p14="http://schemas.microsoft.com/office/powerpoint/2010/main" spd="slow" advClick="0" advTm="3000">
        <p:blinds dir="vert"/>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04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1114492473"/>
      </p:ext>
    </p:extLst>
  </p:cSld>
  <p:clrMapOvr>
    <a:masterClrMapping/>
  </p:clrMapOvr>
  <mc:AlternateContent xmlns:mc="http://schemas.openxmlformats.org/markup-compatibility/2006">
    <mc:Choice xmlns:p14="http://schemas.microsoft.com/office/powerpoint/2010/main" Requires="p14">
      <p:transition spd="slow" p14:dur="1600" advClick="0" advTm="3000">
        <p14:prism isInverted="1"/>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oup.jpg"/>
          <p:cNvPicPr>
            <a:picLocks noGrp="1" noChangeAspect="1"/>
          </p:cNvPicPr>
          <p:nvPr>
            <p:ph idx="1"/>
          </p:nvPr>
        </p:nvPicPr>
        <p:blipFill>
          <a:blip r:embed="rId2">
            <a:extLst>
              <a:ext uri="{28A0092B-C50C-407E-A947-70E740481C1C}">
                <a14:useLocalDpi xmlns:a14="http://schemas.microsoft.com/office/drawing/2010/main" val="0"/>
              </a:ext>
            </a:extLst>
          </a:blip>
          <a:srcRect t="8333" b="8333"/>
          <a:stretch>
            <a:fillRect/>
          </a:stretch>
        </p:blipFill>
        <p:spPr>
          <a:xfrm>
            <a:off x="0" y="0"/>
            <a:ext cx="9144000" cy="5715000"/>
          </a:xfrm>
        </p:spPr>
      </p:pic>
    </p:spTree>
    <p:extLst>
      <p:ext uri="{BB962C8B-B14F-4D97-AF65-F5344CB8AC3E}">
        <p14:creationId xmlns:p14="http://schemas.microsoft.com/office/powerpoint/2010/main" val="807594467"/>
      </p:ext>
    </p:extLst>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304800" y="190500"/>
            <a:ext cx="8077199" cy="4524316"/>
          </a:xfrm>
          <a:prstGeom prst="rect">
            <a:avLst/>
          </a:prstGeom>
          <a:noFill/>
        </p:spPr>
        <p:txBody>
          <a:bodyPr wrap="square" rtlCol="0">
            <a:spAutoFit/>
          </a:bodyPr>
          <a:lstStyle/>
          <a:p>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Peu d’animaux ont été persécutés  par l’homme avec autant </a:t>
            </a:r>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 </a:t>
            </a:r>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d’acharnement.</a:t>
            </a:r>
          </a:p>
          <a:p>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Et si les loups ont échappé a une </a:t>
            </a:r>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totale </a:t>
            </a:r>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disparition</a:t>
            </a:r>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 </a:t>
            </a:r>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c’est grâce </a:t>
            </a:r>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 à leur intelligences, et à leur </a:t>
            </a:r>
            <a:r>
              <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facilité </a:t>
            </a:r>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d’adaptation.</a:t>
            </a:r>
            <a:endPar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endParaRPr>
          </a:p>
          <a:p>
            <a:r>
              <a:rPr lang="fr-FR" sz="3600" b="1" spc="50" dirty="0" smtClean="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rPr>
              <a:t>   </a:t>
            </a:r>
            <a:endParaRPr lang="fr-FR" sz="3600" b="1" spc="50" dirty="0">
              <a:ln w="12700" cmpd="sng">
                <a:solidFill>
                  <a:schemeClr val="accent6">
                    <a:satMod val="120000"/>
                    <a:shade val="80000"/>
                  </a:schemeClr>
                </a:solidFill>
                <a:prstDash val="solid"/>
              </a:ln>
              <a:solidFill>
                <a:schemeClr val="accent6">
                  <a:lumMod val="75000"/>
                </a:schemeClr>
              </a:solidFill>
              <a:effectLst>
                <a:glow rad="53100">
                  <a:schemeClr val="accent6">
                    <a:satMod val="180000"/>
                    <a:alpha val="30000"/>
                  </a:schemeClr>
                </a:glow>
              </a:effectLst>
            </a:endParaRPr>
          </a:p>
        </p:txBody>
      </p:sp>
    </p:spTree>
    <p:extLst>
      <p:ext uri="{BB962C8B-B14F-4D97-AF65-F5344CB8AC3E}">
        <p14:creationId xmlns:p14="http://schemas.microsoft.com/office/powerpoint/2010/main" val="3767639112"/>
      </p:ext>
    </p:extLst>
  </p:cSld>
  <p:clrMapOvr>
    <a:masterClrMapping/>
  </p:clrMapOvr>
  <mc:AlternateContent xmlns:mc="http://schemas.openxmlformats.org/markup-compatibility/2006">
    <mc:Choice xmlns:p14="http://schemas.microsoft.com/office/powerpoint/2010/main" Requires="p14">
      <p:transition spd="slow" p14:dur="5000" advClick="0" advTm="3000">
        <p14:vortex dir="r"/>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oups_01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152447105"/>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06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272359903"/>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8_1280x102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86908332"/>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09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20200" cy="5715000"/>
          </a:xfrm>
          <a:prstGeom prst="rect">
            <a:avLst/>
          </a:prstGeom>
        </p:spPr>
      </p:pic>
    </p:spTree>
    <p:extLst>
      <p:ext uri="{BB962C8B-B14F-4D97-AF65-F5344CB8AC3E}">
        <p14:creationId xmlns:p14="http://schemas.microsoft.com/office/powerpoint/2010/main" val="1082189451"/>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6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3228369338"/>
      </p:ext>
    </p:extLst>
  </p:cSld>
  <p:clrMapOvr>
    <a:masterClrMapping/>
  </p:clrMapOvr>
  <p:transition xmlns:p14="http://schemas.microsoft.com/office/powerpoint/2010/main" advClick="0" advTm="3000">
    <p:fad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4_1280x102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20200" cy="5829300"/>
          </a:xfrm>
          <a:prstGeom prst="rect">
            <a:avLst/>
          </a:prstGeom>
        </p:spPr>
      </p:pic>
    </p:spTree>
    <p:extLst>
      <p:ext uri="{BB962C8B-B14F-4D97-AF65-F5344CB8AC3E}">
        <p14:creationId xmlns:p14="http://schemas.microsoft.com/office/powerpoint/2010/main" val="2614276249"/>
      </p:ext>
    </p:extLst>
  </p:cSld>
  <p:clrMapOvr>
    <a:masterClrMapping/>
  </p:clrMapOvr>
  <mc:AlternateContent xmlns:mc="http://schemas.openxmlformats.org/markup-compatibility/2006">
    <mc:Choice xmlns:p14="http://schemas.microsoft.com/office/powerpoint/2010/main" Requires="p14">
      <p:transition spd="slow" p14:dur="3900" advClick="0" advTm="3000">
        <p14:glitter pattern="hexagon"/>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19_1280x1024.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1725992184"/>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21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738543763"/>
      </p:ext>
    </p:extLst>
  </p:cSld>
  <p:clrMapOvr>
    <a:masterClrMapping/>
  </p:clrMapOvr>
  <mc:AlternateContent xmlns:mc="http://schemas.openxmlformats.org/markup-compatibility/2006">
    <mc:Choice xmlns:p14="http://schemas.microsoft.com/office/powerpoint/2010/main" Requires="p14">
      <p:transition spd="slow" p14:dur="1600" advClick="0" advTm="3000">
        <p14:prism isContent="1" isInverted="1"/>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24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868586408"/>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0_1024x768.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655133630"/>
      </p:ext>
    </p:extLst>
  </p:cSld>
  <p:clrMapOvr>
    <a:masterClrMapping/>
  </p:clrMapOvr>
  <mc:AlternateContent xmlns:mc="http://schemas.openxmlformats.org/markup-compatibility/2006">
    <mc:Choice xmlns:p14="http://schemas.microsoft.com/office/powerpoint/2010/main" Requires="p14">
      <p:transition spd="slow" p14:dur="1600" advClick="0" advTm="3000">
        <p14:prism isInverted="1"/>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2_1600x12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162001210"/>
      </p:ext>
    </p:extLst>
  </p:cSld>
  <p:clrMapOvr>
    <a:masterClrMapping/>
  </p:clrMapOvr>
  <mc:AlternateContent xmlns:mc="http://schemas.openxmlformats.org/markup-compatibility/2006">
    <mc:Choice xmlns:p14="http://schemas.microsoft.com/office/powerpoint/2010/main" Requires="p14">
      <p:transition spd="slow" p14:dur="1600" advClick="0" advTm="3000">
        <p:blinds dir="vert"/>
      </p:transition>
    </mc:Choice>
    <mc:Fallback>
      <p:transition xmlns:p14="http://schemas.microsoft.com/office/powerpoint/2010/main" spd="slow" advClick="0" advTm="3000">
        <p:blinds dir="vert"/>
      </p:transition>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5_1600x120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536145097"/>
      </p:ext>
    </p:extLst>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3316275793"/>
      </p:ext>
    </p:extLst>
  </p:cSld>
  <p:clrMapOvr>
    <a:masterClrMapping/>
  </p:clrMapOvr>
  <mc:AlternateContent xmlns:mc="http://schemas.openxmlformats.org/markup-compatibility/2006">
    <mc:Choice xmlns:p14="http://schemas.microsoft.com/office/powerpoint/2010/main" Requires="p14">
      <p:transition spd="slow" p14:dur="2500" advClick="0" advTm="3000">
        <p:checker/>
      </p:transition>
    </mc:Choice>
    <mc:Fallback>
      <p:transition xmlns:p14="http://schemas.microsoft.com/office/powerpoint/2010/main" spd="slow" advClick="0" advTm="3000">
        <p:checker/>
      </p:transition>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39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60592734"/>
      </p:ext>
    </p:extLst>
  </p:cSld>
  <p:clrMapOvr>
    <a:masterClrMapping/>
  </p:clrMapOvr>
  <mc:AlternateContent xmlns:mc="http://schemas.openxmlformats.org/markup-compatibility/2006">
    <mc:Choice xmlns:p14="http://schemas.microsoft.com/office/powerpoint/2010/main" Requires="p14">
      <p:transition spd="slow" p14:dur="2000" advClick="0" advTm="3000">
        <p14:prism isContent="1"/>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42_1280x102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92598187"/>
      </p:ext>
    </p:extLst>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16_1600x1200.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3615914619"/>
      </p:ext>
    </p:extLst>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Magnifique paysag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126567211"/>
      </p:ext>
    </p:extLst>
  </p:cSld>
  <p:clrMapOvr>
    <a:masterClrMapping/>
  </p:clrMapOvr>
  <mc:AlternateContent xmlns:mc="http://schemas.openxmlformats.org/markup-compatibility/2006">
    <mc:Choice xmlns:p14="http://schemas.microsoft.com/office/powerpoint/2010/main" Requires="p14">
      <p:transition spd="slow" p14:dur="1200" advClick="0" advTm="3000">
        <p:dissolve/>
      </p:transition>
    </mc:Choice>
    <mc:Fallback>
      <p:transition xmlns:p14="http://schemas.microsoft.com/office/powerpoint/2010/main" spd="slow" advClick="0" advTm="3000">
        <p:dissolve/>
      </p:transition>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5" name="Image 4" descr="Loups_43_1024x768.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3496364878"/>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5" name="Image 4" descr="Loups_22_1024x76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1311316035"/>
      </p:ext>
    </p:extLst>
  </p:cSld>
  <p:clrMapOvr>
    <a:masterClrMapping/>
  </p:clrMapOvr>
  <mc:AlternateContent xmlns:mc="http://schemas.openxmlformats.org/markup-compatibility/2006">
    <mc:Choice xmlns:p14="http://schemas.microsoft.com/office/powerpoint/2010/main" Requires="p14">
      <p:transition spd="slow" p14:dur="3900" advClick="0" advTm="3000">
        <p14:glitter pattern="hexagon"/>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57200" y="1866900"/>
            <a:ext cx="7696200" cy="212365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Les choses ne changeront</a:t>
            </a:r>
          </a:p>
          <a:p>
            <a:r>
              <a:rPr lang="fr-FR"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q</a:t>
            </a:r>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ue si chacun en prend </a:t>
            </a:r>
          </a:p>
          <a:p>
            <a:r>
              <a:rPr lang="fr-FR"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fr-FR"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conscience</a:t>
            </a:r>
            <a:endParaRPr lang="fr-FR"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3" name="Image 2"/>
          <p:cNvPicPr>
            <a:picLocks noChangeAspect="1"/>
          </p:cNvPicPr>
          <p:nvPr/>
        </p:nvPicPr>
        <p:blipFill>
          <a:blip r:embed="rId2"/>
          <a:stretch>
            <a:fillRect/>
          </a:stretch>
        </p:blipFill>
        <p:spPr>
          <a:xfrm>
            <a:off x="6832600" y="2628900"/>
            <a:ext cx="2311400" cy="2959100"/>
          </a:xfrm>
          <a:prstGeom prst="rect">
            <a:avLst/>
          </a:prstGeom>
        </p:spPr>
      </p:pic>
      <p:pic>
        <p:nvPicPr>
          <p:cNvPr id="4" name="Image 3"/>
          <p:cNvPicPr>
            <a:picLocks noChangeAspect="1"/>
          </p:cNvPicPr>
          <p:nvPr/>
        </p:nvPicPr>
        <p:blipFill>
          <a:blip r:embed="rId3"/>
          <a:stretch>
            <a:fillRect/>
          </a:stretch>
        </p:blipFill>
        <p:spPr>
          <a:xfrm>
            <a:off x="990600" y="0"/>
            <a:ext cx="2438400" cy="1866900"/>
          </a:xfrm>
          <a:prstGeom prst="rect">
            <a:avLst/>
          </a:prstGeom>
        </p:spPr>
      </p:pic>
      <p:pic>
        <p:nvPicPr>
          <p:cNvPr id="6" name="Image 5"/>
          <p:cNvPicPr>
            <a:picLocks noChangeAspect="1"/>
          </p:cNvPicPr>
          <p:nvPr/>
        </p:nvPicPr>
        <p:blipFill>
          <a:blip r:embed="rId4"/>
          <a:stretch>
            <a:fillRect/>
          </a:stretch>
        </p:blipFill>
        <p:spPr>
          <a:xfrm>
            <a:off x="6629400" y="571500"/>
            <a:ext cx="914400" cy="825500"/>
          </a:xfrm>
          <a:prstGeom prst="rect">
            <a:avLst/>
          </a:prstGeom>
        </p:spPr>
      </p:pic>
    </p:spTree>
    <p:extLst>
      <p:ext uri="{BB962C8B-B14F-4D97-AF65-F5344CB8AC3E}">
        <p14:creationId xmlns:p14="http://schemas.microsoft.com/office/powerpoint/2010/main" val="4074886704"/>
      </p:ext>
    </p:extLst>
  </p:cSld>
  <p:clrMapOvr>
    <a:masterClrMapping/>
  </p:clrMapOvr>
  <mc:AlternateContent xmlns:mc="http://schemas.openxmlformats.org/markup-compatibility/2006">
    <mc:Choice xmlns:p14="http://schemas.microsoft.com/office/powerpoint/2010/main" Requires="p14">
      <p:transition spd="slow" p14:dur="2000" advClick="0" advTm="4000">
        <p14:prism isContent="1"/>
      </p:transition>
    </mc:Choice>
    <mc:Fallback>
      <p:transition xmlns:p14="http://schemas.microsoft.com/office/powerpoint/2010/main" spd="slow" advClick="0" advTm="4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a:p>
        </p:txBody>
      </p:sp>
      <p:sp>
        <p:nvSpPr>
          <p:cNvPr id="3" name="Sous-titre 2"/>
          <p:cNvSpPr>
            <a:spLocks noGrp="1"/>
          </p:cNvSpPr>
          <p:nvPr>
            <p:ph type="subTitle" idx="1"/>
          </p:nvPr>
        </p:nvSpPr>
        <p:spPr/>
        <p:txBody>
          <a:bodyPr/>
          <a:lstStyle/>
          <a:p>
            <a:endParaRPr lang="fr-FR"/>
          </a:p>
        </p:txBody>
      </p:sp>
      <p:pic>
        <p:nvPicPr>
          <p:cNvPr id="4" name="Image 3" descr="Loups_41_1280x102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extLst>
      <p:ext uri="{BB962C8B-B14F-4D97-AF65-F5344CB8AC3E}">
        <p14:creationId xmlns:p14="http://schemas.microsoft.com/office/powerpoint/2010/main" val="2197182245"/>
      </p:ext>
    </p:extLst>
  </p:cSld>
  <p:clrMapOvr>
    <a:masterClrMapping/>
  </p:clrMapOvr>
  <mc:AlternateContent xmlns:mc="http://schemas.openxmlformats.org/markup-compatibility/2006">
    <mc:Choice xmlns:p14="http://schemas.microsoft.com/office/powerpoint/2010/main" Requires="p14">
      <p:transition spd="slow" p14:dur="1200" advClick="0" advTm="3000">
        <p14:prism/>
      </p:transition>
    </mc:Choice>
    <mc:Fallback>
      <p:transition xmlns:p14="http://schemas.microsoft.com/office/powerpoint/2010/main" spd="slow" advClick="0" advTm="3000">
        <p:fade/>
      </p:transition>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_d_ecran beige.jpg"/>
          <p:cNvPicPr>
            <a:picLocks noGrp="1" noChangeAspect="1"/>
          </p:cNvPicPr>
          <p:nvPr>
            <p:ph idx="1"/>
          </p:nvPr>
        </p:nvPicPr>
        <p:blipFill>
          <a:blip r:embed="rId2">
            <a:extLst>
              <a:ext uri="{28A0092B-C50C-407E-A947-70E740481C1C}">
                <a14:useLocalDpi xmlns:a14="http://schemas.microsoft.com/office/drawing/2010/main" val="0"/>
              </a:ext>
            </a:extLst>
          </a:blip>
          <a:srcRect t="30278" b="30278"/>
          <a:stretch>
            <a:fillRect/>
          </a:stretch>
        </p:blipFill>
        <p:spPr>
          <a:xfrm>
            <a:off x="-2128" y="6677"/>
            <a:ext cx="9144000" cy="5715000"/>
          </a:xfrm>
        </p:spPr>
      </p:pic>
      <p:sp>
        <p:nvSpPr>
          <p:cNvPr id="5" name="ZoneTexte 4"/>
          <p:cNvSpPr txBox="1"/>
          <p:nvPr/>
        </p:nvSpPr>
        <p:spPr>
          <a:xfrm>
            <a:off x="1447800" y="1181100"/>
            <a:ext cx="6862676" cy="1323439"/>
          </a:xfrm>
          <a:prstGeom prst="rect">
            <a:avLst/>
          </a:prstGeom>
          <a:noFill/>
        </p:spPr>
        <p:txBody>
          <a:bodyPr wrap="none" rtlCol="0">
            <a:spAutoFit/>
          </a:bodyPr>
          <a:lstStyle/>
          <a:p>
            <a:r>
              <a:rPr lang="fr-FR" sz="4000" dirty="0" smtClean="0">
                <a:solidFill>
                  <a:schemeClr val="accent6">
                    <a:lumMod val="75000"/>
                  </a:schemeClr>
                </a:solidFill>
              </a:rPr>
              <a:t>Réalisation: Daniela </a:t>
            </a:r>
            <a:r>
              <a:rPr lang="fr-FR" sz="4000" dirty="0" err="1" smtClean="0">
                <a:solidFill>
                  <a:schemeClr val="accent6">
                    <a:lumMod val="75000"/>
                  </a:schemeClr>
                </a:solidFill>
              </a:rPr>
              <a:t>Dubler</a:t>
            </a:r>
            <a:endParaRPr lang="fr-FR" sz="4000" dirty="0" smtClean="0">
              <a:solidFill>
                <a:schemeClr val="accent6">
                  <a:lumMod val="75000"/>
                </a:schemeClr>
              </a:solidFill>
            </a:endParaRPr>
          </a:p>
          <a:p>
            <a:r>
              <a:rPr lang="fr-FR" sz="4000" dirty="0" smtClean="0">
                <a:solidFill>
                  <a:schemeClr val="accent6">
                    <a:lumMod val="75000"/>
                  </a:schemeClr>
                </a:solidFill>
              </a:rPr>
              <a:t>Images: Trouvées sur le net</a:t>
            </a:r>
            <a:endParaRPr lang="fr-FR" sz="4000" dirty="0">
              <a:solidFill>
                <a:schemeClr val="accent6">
                  <a:lumMod val="75000"/>
                </a:schemeClr>
              </a:solidFill>
            </a:endParaRPr>
          </a:p>
        </p:txBody>
      </p:sp>
      <p:pic>
        <p:nvPicPr>
          <p:cNvPr id="8" name="Image 7"/>
          <p:cNvPicPr>
            <a:picLocks noChangeAspect="1"/>
          </p:cNvPicPr>
          <p:nvPr/>
        </p:nvPicPr>
        <p:blipFill>
          <a:blip r:embed="rId3"/>
          <a:stretch>
            <a:fillRect/>
          </a:stretch>
        </p:blipFill>
        <p:spPr>
          <a:xfrm>
            <a:off x="2362200" y="2705100"/>
            <a:ext cx="4038600" cy="2743200"/>
          </a:xfrm>
          <a:prstGeom prst="rect">
            <a:avLst/>
          </a:prstGeom>
        </p:spPr>
      </p:pic>
    </p:spTree>
    <p:extLst>
      <p:ext uri="{BB962C8B-B14F-4D97-AF65-F5344CB8AC3E}">
        <p14:creationId xmlns:p14="http://schemas.microsoft.com/office/powerpoint/2010/main" val="1769121024"/>
      </p:ext>
    </p:extLst>
  </p:cSld>
  <p:clrMapOvr>
    <a:masterClrMapping/>
  </p:clrMapOvr>
  <p:transition xmlns:p14="http://schemas.microsoft.com/office/powerpoint/2010/main" spd="slow" advClick="0" advTm="3000">
    <p:randomBar dir="vert"/>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Nature d'automne">
  <a:themeElements>
    <a:clrScheme name="Bris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is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is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3104326-CDF0-433C-9A28-8A3A2FE783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Thème1 Nature d'automne.thmx</Template>
  <TotalTime>330</TotalTime>
  <Words>147</Words>
  <Application>Microsoft Macintosh PowerPoint</Application>
  <PresentationFormat>Présentation à l'écran (16:10)</PresentationFormat>
  <Paragraphs>15</Paragraphs>
  <Slides>36</Slides>
  <Notes>1</Notes>
  <HiddenSlides>0</HiddenSlides>
  <MMClips>0</MMClips>
  <ScaleCrop>false</ScaleCrop>
  <HeadingPairs>
    <vt:vector size="4" baseType="variant">
      <vt:variant>
        <vt:lpstr>Thème</vt:lpstr>
      </vt:variant>
      <vt:variant>
        <vt:i4>1</vt:i4>
      </vt:variant>
      <vt:variant>
        <vt:lpstr>Titres des diapositives</vt:lpstr>
      </vt:variant>
      <vt:variant>
        <vt:i4>36</vt:i4>
      </vt:variant>
    </vt:vector>
  </HeadingPairs>
  <TitlesOfParts>
    <vt:vector size="37" baseType="lpstr">
      <vt:lpstr>Thème1 Nature d'automne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subject/>
  <dc:creator/>
  <cp:keywords/>
  <dc:description/>
  <cp:lastModifiedBy>Dan DD</cp:lastModifiedBy>
  <cp:revision>14</cp:revision>
  <dcterms:modified xsi:type="dcterms:W3CDTF">2012-02-28T17:21:20Z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TC018814239991</vt:lpwstr>
  </property>
</Properties>
</file>