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59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705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499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586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399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61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1018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5506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070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498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000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088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2060"/>
            </a:gs>
            <a:gs pos="52000">
              <a:schemeClr val="accent1">
                <a:tint val="44500"/>
                <a:satMod val="160000"/>
              </a:schemeClr>
            </a:gs>
            <a:gs pos="82000">
              <a:srgbClr val="C00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628A7-EB93-4248-806F-5485C640F996}" type="datetimeFigureOut">
              <a:rPr lang="fr-FR" smtClean="0"/>
              <a:t>03/03/2012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BB44E-91D9-4957-9891-B920B04384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2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11" Type="http://schemas.openxmlformats.org/officeDocument/2006/relationships/image" Target="../media/image4.png"/><Relationship Id="rId5" Type="http://schemas.openxmlformats.org/officeDocument/2006/relationships/image" Target="../media/image8.jpg"/><Relationship Id="rId10" Type="http://schemas.openxmlformats.org/officeDocument/2006/relationships/image" Target="../media/image3.gif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13" Type="http://schemas.openxmlformats.org/officeDocument/2006/relationships/image" Target="../media/image31.jp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12" Type="http://schemas.openxmlformats.org/officeDocument/2006/relationships/image" Target="../media/image30.jpg"/><Relationship Id="rId17" Type="http://schemas.openxmlformats.org/officeDocument/2006/relationships/image" Target="../media/image4.png"/><Relationship Id="rId2" Type="http://schemas.openxmlformats.org/officeDocument/2006/relationships/image" Target="../media/image20.jpg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11" Type="http://schemas.openxmlformats.org/officeDocument/2006/relationships/image" Target="../media/image29.jpg"/><Relationship Id="rId5" Type="http://schemas.openxmlformats.org/officeDocument/2006/relationships/image" Target="../media/image23.jpg"/><Relationship Id="rId15" Type="http://schemas.openxmlformats.org/officeDocument/2006/relationships/image" Target="../media/image33.jpg"/><Relationship Id="rId10" Type="http://schemas.openxmlformats.org/officeDocument/2006/relationships/image" Target="../media/image28.jpg"/><Relationship Id="rId4" Type="http://schemas.openxmlformats.org/officeDocument/2006/relationships/image" Target="../media/image22.jpg"/><Relationship Id="rId9" Type="http://schemas.openxmlformats.org/officeDocument/2006/relationships/image" Target="../media/image27.jpg"/><Relationship Id="rId14" Type="http://schemas.openxmlformats.org/officeDocument/2006/relationships/image" Target="../media/image32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13" Type="http://schemas.openxmlformats.org/officeDocument/2006/relationships/image" Target="../media/image44.jpg"/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12" Type="http://schemas.openxmlformats.org/officeDocument/2006/relationships/image" Target="../media/image43.jpg"/><Relationship Id="rId2" Type="http://schemas.openxmlformats.org/officeDocument/2006/relationships/audio" Target="../media/audio2.wav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11" Type="http://schemas.openxmlformats.org/officeDocument/2006/relationships/image" Target="../media/image42.jpg"/><Relationship Id="rId5" Type="http://schemas.openxmlformats.org/officeDocument/2006/relationships/image" Target="../media/image36.jpg"/><Relationship Id="rId15" Type="http://schemas.openxmlformats.org/officeDocument/2006/relationships/image" Target="../media/image3.gif"/><Relationship Id="rId10" Type="http://schemas.openxmlformats.org/officeDocument/2006/relationships/image" Target="../media/image41.jpg"/><Relationship Id="rId4" Type="http://schemas.openxmlformats.org/officeDocument/2006/relationships/image" Target="../media/image35.jpg"/><Relationship Id="rId9" Type="http://schemas.openxmlformats.org/officeDocument/2006/relationships/image" Target="../media/image40.jpg"/><Relationship Id="rId14" Type="http://schemas.openxmlformats.org/officeDocument/2006/relationships/image" Target="../media/image4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13" Type="http://schemas.openxmlformats.org/officeDocument/2006/relationships/image" Target="../media/image3.gif"/><Relationship Id="rId3" Type="http://schemas.openxmlformats.org/officeDocument/2006/relationships/image" Target="../media/image47.jpg"/><Relationship Id="rId7" Type="http://schemas.openxmlformats.org/officeDocument/2006/relationships/image" Target="../media/image51.jpg"/><Relationship Id="rId12" Type="http://schemas.openxmlformats.org/officeDocument/2006/relationships/image" Target="../media/image4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g"/><Relationship Id="rId11" Type="http://schemas.openxmlformats.org/officeDocument/2006/relationships/image" Target="../media/image55.jpg"/><Relationship Id="rId5" Type="http://schemas.openxmlformats.org/officeDocument/2006/relationships/image" Target="../media/image49.jpg"/><Relationship Id="rId10" Type="http://schemas.openxmlformats.org/officeDocument/2006/relationships/image" Target="../media/image54.jpg"/><Relationship Id="rId4" Type="http://schemas.openxmlformats.org/officeDocument/2006/relationships/image" Target="../media/image48.jpg"/><Relationship Id="rId9" Type="http://schemas.openxmlformats.org/officeDocument/2006/relationships/image" Target="../media/image5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668" y="195485"/>
            <a:ext cx="2349232" cy="19220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5220072" y="2283718"/>
            <a:ext cx="3816424" cy="707886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0070C0"/>
                </a:solidFill>
                <a:latin typeface="Brush Script MT" pitchFamily="66" charset="0"/>
              </a:rPr>
              <a:t>Je vous Présente</a:t>
            </a:r>
            <a:endParaRPr lang="fr-FR" sz="4000">
              <a:solidFill>
                <a:srgbClr val="0070C0"/>
              </a:solidFill>
              <a:latin typeface="Brush Script MT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51520" y="339502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0" y="1601178"/>
            <a:ext cx="4351483" cy="32636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Étoile à 12 branches 12"/>
          <p:cNvSpPr/>
          <p:nvPr/>
        </p:nvSpPr>
        <p:spPr>
          <a:xfrm>
            <a:off x="6054922" y="3075806"/>
            <a:ext cx="2146724" cy="1873186"/>
          </a:xfrm>
          <a:prstGeom prst="star12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91630"/>
            <a:ext cx="4790486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8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521">
        <p14:vortex dir="r"/>
        <p:sndAc>
          <p:stSnd>
            <p:snd r:embed="rId2" name="01 Piste 1.wav"/>
          </p:stSnd>
        </p:sndAc>
      </p:transition>
    </mc:Choice>
    <mc:Fallback>
      <p:transition spd="slow" advTm="16521">
        <p:fade/>
        <p:sndAc>
          <p:stSnd>
            <p:snd r:embed="rId2" name="01 Pist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5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1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3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760" y="1275606"/>
            <a:ext cx="5616624" cy="352839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82572" y="267494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760" y="1274949"/>
            <a:ext cx="5616624" cy="352839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92920"/>
            <a:ext cx="5591704" cy="351039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760" y="1256572"/>
            <a:ext cx="5616624" cy="356439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256572"/>
            <a:ext cx="5688632" cy="356439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247227"/>
            <a:ext cx="5688632" cy="35643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216" y="1256572"/>
            <a:ext cx="5688632" cy="3564396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291888"/>
            <a:ext cx="5688632" cy="3510390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364548"/>
            <a:ext cx="1359330" cy="135933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178" y="2377568"/>
            <a:ext cx="1525822" cy="1525822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9" y="1247227"/>
            <a:ext cx="6120680" cy="362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97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1741">
        <p14:prism isInverted="1"/>
      </p:transition>
    </mc:Choice>
    <mc:Fallback>
      <p:transition spd="slow" advTm="517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0"/>
                            </p:stCondLst>
                            <p:childTnLst>
                              <p:par>
                                <p:cTn id="48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8000"/>
                            </p:stCondLst>
                            <p:childTnLst>
                              <p:par>
                                <p:cTn id="55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82572" y="267494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408" y="1419622"/>
            <a:ext cx="2522879" cy="33638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408" y="1419622"/>
            <a:ext cx="2522879" cy="336383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408" y="1419622"/>
            <a:ext cx="2522879" cy="336383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19" y="1419622"/>
            <a:ext cx="2522879" cy="33638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7" y="1719543"/>
            <a:ext cx="2763996" cy="276399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719543"/>
            <a:ext cx="2763996" cy="276399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214672"/>
            <a:ext cx="2808312" cy="356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749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5076">
        <p14:prism isInverted="1"/>
      </p:transition>
    </mc:Choice>
    <mc:Fallback>
      <p:transition spd="slow" advTm="25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22" presetClass="exit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82572" y="267494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635646"/>
            <a:ext cx="4893684" cy="289578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714" y="1635646"/>
            <a:ext cx="4886541" cy="289578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714" y="1635646"/>
            <a:ext cx="4886542" cy="289578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701541"/>
            <a:ext cx="2763996" cy="276399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701541"/>
            <a:ext cx="2763996" cy="276399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3" y="1563638"/>
            <a:ext cx="5616624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953">
        <p14:prism isInverted="1"/>
      </p:transition>
    </mc:Choice>
    <mc:Fallback>
      <p:transition spd="slow" advTm="21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82572" y="267494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635646"/>
            <a:ext cx="4968552" cy="278777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635646"/>
            <a:ext cx="4968552" cy="278777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635646"/>
            <a:ext cx="4968552" cy="278777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1" y="1633610"/>
            <a:ext cx="4968553" cy="278980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56" y="1635646"/>
            <a:ext cx="4964768" cy="280831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56" y="1635646"/>
            <a:ext cx="4964769" cy="27942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02" y="1604722"/>
            <a:ext cx="4964769" cy="282514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950" y="1604721"/>
            <a:ext cx="5046322" cy="282514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02" y="1604498"/>
            <a:ext cx="5019138" cy="273931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56" y="1600304"/>
            <a:ext cx="5052884" cy="285733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56" y="1633609"/>
            <a:ext cx="5052884" cy="2803329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508" y="1600304"/>
            <a:ext cx="5027732" cy="2857336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261" y="1604721"/>
            <a:ext cx="5014979" cy="2818697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154" y="1590410"/>
            <a:ext cx="5065291" cy="2839460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701541"/>
            <a:ext cx="2763996" cy="2763996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701541"/>
            <a:ext cx="2763996" cy="2763996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491630"/>
            <a:ext cx="5832648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01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957"/>
    </mc:Choice>
    <mc:Fallback>
      <p:transition spd="slow" advTm="88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0"/>
                            </p:stCondLst>
                            <p:childTnLst>
                              <p:par>
                                <p:cTn id="42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0"/>
                            </p:stCondLst>
                            <p:childTnLst>
                              <p:par>
                                <p:cTn id="56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4000"/>
                            </p:stCondLst>
                            <p:childTnLst>
                              <p:par>
                                <p:cTn id="63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0"/>
                            </p:stCondLst>
                            <p:childTnLst>
                              <p:par>
                                <p:cTn id="70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77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2000"/>
                            </p:stCondLst>
                            <p:childTnLst>
                              <p:par>
                                <p:cTn id="84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8000"/>
                            </p:stCondLst>
                            <p:childTnLst>
                              <p:par>
                                <p:cTn id="91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4000"/>
                            </p:stCondLst>
                            <p:childTnLst>
                              <p:par>
                                <p:cTn id="98" presetID="21" presetClass="exit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82572" y="267494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63638"/>
            <a:ext cx="4968552" cy="275430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1" y="1558017"/>
            <a:ext cx="4968552" cy="275430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1" y="1567925"/>
            <a:ext cx="4968553" cy="274439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58016"/>
            <a:ext cx="4968552" cy="275216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1" y="1558016"/>
            <a:ext cx="4968552" cy="275992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58016"/>
            <a:ext cx="4968553" cy="275216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1" y="1567924"/>
            <a:ext cx="4968552" cy="275001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1" y="1549549"/>
            <a:ext cx="4968551" cy="273142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49548"/>
            <a:ext cx="4968550" cy="275216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63638"/>
            <a:ext cx="4968550" cy="275430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46445"/>
            <a:ext cx="4968550" cy="2752161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0" y="1546445"/>
            <a:ext cx="4968555" cy="2755264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701541"/>
            <a:ext cx="2763996" cy="2763996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701541"/>
            <a:ext cx="2763996" cy="2763996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3" y="1419622"/>
            <a:ext cx="5688632" cy="304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17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88">
        <p:sndAc>
          <p:stSnd>
            <p:snd r:embed="rId2" name="FLAMENCO_Manolo Sanlúcar - 10b Esmeralda.wav"/>
          </p:stSnd>
        </p:sndAc>
      </p:transition>
    </mc:Choice>
    <mc:Fallback>
      <p:transition spd="slow" advTm="80088">
        <p:sndAc>
          <p:stSnd>
            <p:snd r:embed="rId2" name="FLAMENCO_Manolo Sanlúcar - 10b Esmeral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0"/>
                            </p:stCondLst>
                            <p:childTnLst>
                              <p:par>
                                <p:cTn id="60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6000"/>
                            </p:stCondLst>
                            <p:childTnLst>
                              <p:par>
                                <p:cTn id="75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2000"/>
                            </p:stCondLst>
                            <p:childTnLst>
                              <p:par>
                                <p:cTn id="90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8000"/>
                            </p:stCondLst>
                            <p:childTnLst>
                              <p:par>
                                <p:cTn id="105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4000"/>
                            </p:stCondLst>
                            <p:childTnLst>
                              <p:par>
                                <p:cTn id="120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0"/>
                            </p:stCondLst>
                            <p:childTnLst>
                              <p:par>
                                <p:cTn id="135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6000"/>
                            </p:stCondLst>
                            <p:childTnLst>
                              <p:par>
                                <p:cTn id="148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53" presetClass="exit" presetSubtype="54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82572" y="267494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869" y="1555514"/>
            <a:ext cx="4968552" cy="291632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878" y="1555514"/>
            <a:ext cx="4964255" cy="291632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55514"/>
            <a:ext cx="4968552" cy="288844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877" y="1555514"/>
            <a:ext cx="5015395" cy="288844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77" y="1554080"/>
            <a:ext cx="4949456" cy="291775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403" y="1555514"/>
            <a:ext cx="5026869" cy="288844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247" y="1582808"/>
            <a:ext cx="5003025" cy="286115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372" y="1554079"/>
            <a:ext cx="5012900" cy="289557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72" y="1554078"/>
            <a:ext cx="5037700" cy="289557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403" y="1554080"/>
            <a:ext cx="5026869" cy="288987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347614"/>
            <a:ext cx="5688631" cy="324036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701541"/>
            <a:ext cx="2763996" cy="2763996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701541"/>
            <a:ext cx="2763996" cy="276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8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193"/>
    </mc:Choice>
    <mc:Fallback>
      <p:transition spd="slow" advTm="66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40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668" y="195485"/>
            <a:ext cx="2349232" cy="19220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5508104" y="2427734"/>
            <a:ext cx="34563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C000"/>
                </a:solidFill>
                <a:latin typeface="Brush Script MT" pitchFamily="66" charset="0"/>
              </a:rPr>
              <a:t>C’était</a:t>
            </a:r>
            <a:endParaRPr lang="fr-FR" sz="6000">
              <a:solidFill>
                <a:srgbClr val="FFC000"/>
              </a:solidFill>
              <a:latin typeface="Brush Script MT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1520" y="339502"/>
            <a:ext cx="4968552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Celticmd" pitchFamily="34" charset="0"/>
              </a:rPr>
              <a:t>Cartes Postales</a:t>
            </a:r>
            <a:endParaRPr lang="fr-FR" sz="3200">
              <a:solidFill>
                <a:srgbClr val="FFC000"/>
              </a:solidFill>
              <a:latin typeface="Celticmd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118" y="1366381"/>
            <a:ext cx="2769355" cy="2077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56534"/>
            <a:ext cx="3456384" cy="2423328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38129" y="3723878"/>
            <a:ext cx="59766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Photos : Internet</a:t>
            </a:r>
          </a:p>
          <a:p>
            <a:pPr marL="285750" indent="-285750">
              <a:buFontTx/>
              <a:buChar char="-"/>
            </a:pPr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Musique : Istres en Provence, Compositeur et Interprète, notre Ami et voisin Armand Gavilan</a:t>
            </a:r>
          </a:p>
          <a:p>
            <a:pPr marL="285750" indent="-285750">
              <a:buFontTx/>
              <a:buChar char="-"/>
            </a:pPr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Guitarre : Manolo Sanlucar Flamenco</a:t>
            </a:r>
          </a:p>
          <a:p>
            <a:pPr marL="285750" indent="-285750">
              <a:buFontTx/>
              <a:buChar char="-"/>
            </a:pPr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Montage et Réalisation : Felix Castro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049024" y="4659982"/>
            <a:ext cx="1908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Mars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03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31"/>
    </mc:Choice>
    <mc:Fallback>
      <p:transition spd="slow" advTm="22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1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1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15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52</Words>
  <Application>Microsoft Office PowerPoint</Application>
  <PresentationFormat>Affichage à l'écran (16:9)</PresentationFormat>
  <Paragraphs>15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43</cp:revision>
  <dcterms:created xsi:type="dcterms:W3CDTF">2012-03-02T16:28:11Z</dcterms:created>
  <dcterms:modified xsi:type="dcterms:W3CDTF">2012-03-03T20:38:05Z</dcterms:modified>
</cp:coreProperties>
</file>