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audio1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29"/>
  </p:notesMasterIdLst>
  <p:sldIdLst>
    <p:sldId id="279" r:id="rId2"/>
    <p:sldId id="266" r:id="rId3"/>
    <p:sldId id="281" r:id="rId4"/>
    <p:sldId id="262" r:id="rId5"/>
    <p:sldId id="263" r:id="rId6"/>
    <p:sldId id="275" r:id="rId7"/>
    <p:sldId id="312" r:id="rId8"/>
    <p:sldId id="265" r:id="rId9"/>
    <p:sldId id="271" r:id="rId10"/>
    <p:sldId id="256" r:id="rId11"/>
    <p:sldId id="283" r:id="rId12"/>
    <p:sldId id="269" r:id="rId13"/>
    <p:sldId id="284" r:id="rId14"/>
    <p:sldId id="277" r:id="rId15"/>
    <p:sldId id="272" r:id="rId16"/>
    <p:sldId id="285" r:id="rId17"/>
    <p:sldId id="292" r:id="rId18"/>
    <p:sldId id="310" r:id="rId19"/>
    <p:sldId id="293" r:id="rId20"/>
    <p:sldId id="297" r:id="rId21"/>
    <p:sldId id="300" r:id="rId22"/>
    <p:sldId id="301" r:id="rId23"/>
    <p:sldId id="304" r:id="rId24"/>
    <p:sldId id="305" r:id="rId25"/>
    <p:sldId id="306" r:id="rId26"/>
    <p:sldId id="311" r:id="rId27"/>
    <p:sldId id="299" r:id="rId28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8zdMhs5IywUS+Uo6bS1uw==" hashData="fBXYYqAH+GVX3b98IU0XqNeAPVw="/>
  <p:extLst>
    <p:ext uri="{521415D9-36F7-43E2-AB2F-B90AF26B5E84}">
      <p14:sectionLst xmlns:p14="http://schemas.microsoft.com/office/powerpoint/2010/main">
        <p14:section name="Section sans titre" id="{5B7E4A63-F2DD-9C48-B73A-98A9721B2500}">
          <p14:sldIdLst>
            <p14:sldId id="279"/>
            <p14:sldId id="266"/>
            <p14:sldId id="281"/>
            <p14:sldId id="262"/>
            <p14:sldId id="263"/>
            <p14:sldId id="275"/>
            <p14:sldId id="312"/>
            <p14:sldId id="265"/>
            <p14:sldId id="271"/>
            <p14:sldId id="256"/>
            <p14:sldId id="283"/>
            <p14:sldId id="269"/>
            <p14:sldId id="284"/>
            <p14:sldId id="277"/>
            <p14:sldId id="272"/>
            <p14:sldId id="285"/>
            <p14:sldId id="292"/>
            <p14:sldId id="310"/>
            <p14:sldId id="293"/>
            <p14:sldId id="297"/>
            <p14:sldId id="300"/>
            <p14:sldId id="301"/>
            <p14:sldId id="304"/>
            <p14:sldId id="305"/>
            <p14:sldId id="306"/>
            <p14:sldId id="311"/>
            <p14:sldId id="29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59" autoAdjust="0"/>
    <p:restoredTop sz="94655" autoAdjust="0"/>
  </p:normalViewPr>
  <p:slideViewPr>
    <p:cSldViewPr snapToGrid="0" snapToObjects="1">
      <p:cViewPr varScale="1">
        <p:scale>
          <a:sx n="98" d="100"/>
          <a:sy n="98" d="100"/>
        </p:scale>
        <p:origin x="-1264" y="-104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B00D5D-9A80-7F43-BC30-AE95F4004BF0}" type="datetimeFigureOut">
              <a:rPr lang="fr-FR" smtClean="0"/>
              <a:t>18.02.12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9C03E7-9CFD-D843-8AFB-9B12764682E5}" type="slidenum">
              <a:rPr lang="fr-FR" smtClean="0"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5774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87500"/>
            <a:ext cx="7543800" cy="2161646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810000"/>
            <a:ext cx="6461760" cy="8890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C7FA-864A-4D45-89B7-5813AABA2852}" type="datetimeFigureOut">
              <a:rPr lang="fr-FR" smtClean="0"/>
              <a:t>18.02.12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6DB0-11B8-E74C-8BDD-2DEEFD589366}" type="slidenum">
              <a:rPr lang="fr-FR" smtClean="0"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C7FA-864A-4D45-89B7-5813AABA2852}" type="datetimeFigureOut">
              <a:rPr lang="fr-FR" smtClean="0"/>
              <a:t>18.02.12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6DB0-11B8-E74C-8BDD-2DEEFD589366}" type="slidenum">
              <a:rPr lang="fr-FR" smtClean="0"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572000"/>
            <a:ext cx="7659687" cy="973667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3210719"/>
            <a:ext cx="6135687" cy="136128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C7FA-864A-4D45-89B7-5813AABA2852}" type="datetimeFigureOut">
              <a:rPr lang="fr-FR" smtClean="0"/>
              <a:t>18.02.12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6DB0-11B8-E74C-8BDD-2DEEFD589366}" type="slidenum">
              <a:rPr lang="fr-FR" smtClean="0"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0160"/>
            <a:ext cx="3657600" cy="38252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280160"/>
            <a:ext cx="3657600" cy="38252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C7FA-864A-4D45-89B7-5813AABA2852}" type="datetimeFigureOut">
              <a:rPr lang="fr-FR" smtClean="0"/>
              <a:t>18.02.12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6DB0-11B8-E74C-8BDD-2DEEFD589366}" type="slidenum">
              <a:rPr lang="fr-FR" smtClean="0"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3657600" cy="533135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3657600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279261"/>
            <a:ext cx="3657600" cy="533135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1812396"/>
            <a:ext cx="3657600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C7FA-864A-4D45-89B7-5813AABA2852}" type="datetimeFigureOut">
              <a:rPr lang="fr-FR" smtClean="0"/>
              <a:t>18.02.12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6DB0-11B8-E74C-8BDD-2DEEFD589366}" type="slidenum">
              <a:rPr lang="fr-FR" smtClean="0"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C7FA-864A-4D45-89B7-5813AABA2852}" type="datetimeFigureOut">
              <a:rPr lang="fr-FR" smtClean="0"/>
              <a:t>18.02.12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6DB0-11B8-E74C-8BDD-2DEEFD589366}" type="slidenum">
              <a:rPr lang="fr-FR" smtClean="0"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C7FA-864A-4D45-89B7-5813AABA2852}" type="datetimeFigureOut">
              <a:rPr lang="fr-FR" smtClean="0"/>
              <a:t>18.02.12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6DB0-11B8-E74C-8BDD-2DEEFD589366}" type="slidenum">
              <a:rPr lang="fr-FR" smtClean="0"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4579620"/>
            <a:ext cx="7772400" cy="49530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5080000"/>
            <a:ext cx="7772401" cy="5080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C7FA-864A-4D45-89B7-5813AABA2852}" type="datetimeFigureOut">
              <a:rPr lang="fr-FR" smtClean="0"/>
              <a:t>18.02.12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6DB0-11B8-E74C-8BDD-2DEEFD589366}" type="slidenum">
              <a:rPr lang="fr-FR" smtClean="0"/>
              <a:t>‹#›</a:t>
            </a:fld>
            <a:endParaRPr lang="fr-FR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17500"/>
            <a:ext cx="7772400" cy="4119033"/>
          </a:xfrm>
        </p:spPr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4579398"/>
            <a:ext cx="7772400" cy="495522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H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5080000"/>
            <a:ext cx="7772400" cy="51054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C7FA-864A-4D45-89B7-5813AABA2852}" type="datetimeFigureOut">
              <a:rPr lang="fr-FR" smtClean="0"/>
              <a:t>18.02.12</a:t>
            </a:fld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D86DB0-11B8-E74C-8BDD-2DEEFD589366}" type="slidenum">
              <a:rPr lang="fr-FR" smtClean="0"/>
              <a:t>‹#›</a:t>
            </a:fld>
            <a:endParaRPr lang="fr-FR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C7FA-864A-4D45-89B7-5813AABA2852}" type="datetimeFigureOut">
              <a:rPr lang="fr-FR" smtClean="0"/>
              <a:t>18.02.12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6DB0-11B8-E74C-8BDD-2DEEFD589366}" type="slidenum">
              <a:rPr lang="fr-FR" smtClean="0"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1752600" cy="4876271"/>
          </a:xfrm>
        </p:spPr>
        <p:txBody>
          <a:bodyPr vert="eaVert" anchor="b" anchorCtr="0"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C7FA-864A-4D45-89B7-5813AABA2852}" type="datetimeFigureOut">
              <a:rPr lang="fr-FR" smtClean="0"/>
              <a:t>18.02.12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86DB0-11B8-E74C-8BDD-2DEEFD589366}" type="slidenum">
              <a:rPr lang="fr-FR" smtClean="0"/>
              <a:t>‹#›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76200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7620000" cy="4000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5715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8458200" y="4572000"/>
            <a:ext cx="685800" cy="571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4707467"/>
            <a:ext cx="548640" cy="33020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96D86DB0-11B8-E74C-8BDD-2DEEFD589366}" type="slidenum">
              <a:rPr lang="fr-FR" smtClean="0"/>
              <a:t>‹#›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784184" y="3343487"/>
            <a:ext cx="1972734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754552" y="1341120"/>
            <a:ext cx="20319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B01C7FA-864A-4D45-89B7-5813AABA2852}" type="datetimeFigureOut">
              <a:rPr lang="fr-FR" smtClean="0"/>
              <a:t>18.02.12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Daniela%20Dubler%20%20%2013.%20F%C3%A9vrier%202012" TargetMode="External"/><Relationship Id="rId3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gi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gi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itation les bon moment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76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wheel spokes="1"/>
        <p:sndAc>
          <p:stSnd>
            <p:snd r:embed="rId2" name="Arc-en-ciel.wav"/>
          </p:stSnd>
        </p:sndAc>
      </p:transition>
    </mc:Choice>
    <mc:Fallback xmlns="">
      <p:transition xmlns:p14="http://schemas.microsoft.com/office/powerpoint/2010/main" spd="slow" advClick="0" advTm="3000">
        <p:wheel spokes="1"/>
        <p:sndAc>
          <p:stSnd>
            <p:snd r:embed="rId4" name="Arc-en-ciel.wav"/>
          </p:stSnd>
        </p:sndAc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ue_ro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-164252" y="2395835"/>
            <a:ext cx="8950267" cy="1754327"/>
          </a:xfrm>
          <a:prstGeom prst="rect">
            <a:avLst/>
          </a:prstGeom>
          <a:noFill/>
          <a:scene3d>
            <a:camera prst="isometricOffAxis2Top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Une fleur peut ranimer un rêve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687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0">
        <p14:doors dir="vert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80_blue_haze_wall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6263" y="2395835"/>
            <a:ext cx="81314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arbre peut devenir forêt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3873405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80_beautiful_bird_wall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2301" y="2395835"/>
            <a:ext cx="8079405" cy="1754327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oiseau peut annoncer le </a:t>
            </a:r>
          </a:p>
          <a:p>
            <a:pPr algn="ctr"/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printemps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975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4000">
        <p14:flash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lle image femm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30151" y="2946400"/>
            <a:ext cx="4483695" cy="26543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Pour">
              <a:avLst/>
            </a:prstTxWarp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sourire fait </a:t>
            </a:r>
          </a:p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naître l’amitie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1255827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scade gif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53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xmlns:p14="http://schemas.microsoft.com/office/powerpoint/2010/main" advClick="0" advTm="300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ignée de ma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6812" y="505408"/>
            <a:ext cx="7289977" cy="584776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Une poignée de main réconforte une </a:t>
            </a:r>
            <a:r>
              <a:rPr lang="fr-F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âme</a:t>
            </a: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205187"/>
      </p:ext>
    </p:extLst>
  </p:cSld>
  <p:clrMapOvr>
    <a:masterClrMapping/>
  </p:clrMapOvr>
  <p:transition xmlns:p14="http://schemas.microsoft.com/office/powerpoint/2010/main" spd="slow" advClick="0" advTm="4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toile-bleu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76300" y="2395835"/>
            <a:ext cx="7404100" cy="923330"/>
          </a:xfrm>
          <a:prstGeom prst="rect">
            <a:avLst/>
          </a:prstGeom>
          <a:noFill/>
          <a:scene3d>
            <a:camera prst="isometricBottomDown"/>
            <a:lightRig rig="threePt" dir="t"/>
          </a:scene3d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Une étoile peut guider un navire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0119609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D well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827889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pic>
      <p:sp>
        <p:nvSpPr>
          <p:cNvPr id="3" name="Rectangle 2"/>
          <p:cNvSpPr/>
          <p:nvPr/>
        </p:nvSpPr>
        <p:spPr>
          <a:xfrm>
            <a:off x="901700" y="1367135"/>
            <a:ext cx="7620000" cy="1754327"/>
          </a:xfrm>
          <a:prstGeom prst="rect">
            <a:avLst/>
          </a:prstGeom>
          <a:noFill/>
          <a:scene3d>
            <a:camera prst="isometricOffAxis2Top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mot peut </a:t>
            </a:r>
          </a:p>
          <a:p>
            <a:pPr algn="ctr"/>
            <a:r>
              <a:rPr lang="fr-CH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</a:t>
            </a:r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éfinir l’objectif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9708922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280_Sunset.jpg">
            <a:hlinkClick r:id="rId2" action="ppaction://hlinkfile" tooltip="Daniela Dubler  13.Février 201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29366" y="2395835"/>
            <a:ext cx="6285269" cy="1754327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CH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 vote peut changer</a:t>
            </a:r>
          </a:p>
          <a:p>
            <a:pPr algn="ctr"/>
            <a:r>
              <a:rPr lang="fr-CH" sz="5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</a:t>
            </a:r>
            <a:r>
              <a:rPr lang="fr-CH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 pays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1925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3000">
        <p14:honeycomb/>
      </p:transition>
    </mc:Choice>
    <mc:Fallback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80_over_clouds_wall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77790" y="2395835"/>
            <a:ext cx="7188424" cy="1754327"/>
          </a:xfrm>
          <a:prstGeom prst="rect">
            <a:avLst/>
          </a:prstGeom>
          <a:noFill/>
          <a:scene3d>
            <a:camera prst="isometricOffAxis2Right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Un rayon de soleil</a:t>
            </a:r>
          </a:p>
          <a:p>
            <a:pPr algn="ctr"/>
            <a:r>
              <a:rPr lang="fr-CH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p</a:t>
            </a:r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eut illuminer une pièce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60000" endA="900" endPos="60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146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:randomBar dir="vert"/>
      </p:transition>
    </mc:Choice>
    <mc:Fallback xmlns="">
      <p:transition xmlns:p14="http://schemas.microsoft.com/office/powerpoint/2010/main" spd="slow" advClick="0" advTm="4000">
        <p:randomBar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gies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86608" y="355600"/>
            <a:ext cx="5170782" cy="4533899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prstTxWarp prst="textArchUpPour">
              <a:avLst/>
            </a:prstTxWarp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Une chandelle</a:t>
            </a:r>
          </a:p>
          <a:p>
            <a:pPr algn="ctr"/>
            <a:r>
              <a:rPr lang="fr-CH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fface la noirceur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668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:dissolve/>
      </p:transition>
    </mc:Choice>
    <mc:Fallback xmlns="">
      <p:transition xmlns:p14="http://schemas.microsoft.com/office/powerpoint/2010/main" spd="slow" advClick="0" advTm="4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422b190c8e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832100" y="2395835"/>
            <a:ext cx="6197600" cy="17543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rire triomphera</a:t>
            </a:r>
          </a:p>
          <a:p>
            <a:pPr algn="ctr"/>
            <a:r>
              <a:rPr lang="fr-CH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</a:t>
            </a:r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 la tristesse 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61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xmlns:p14="http://schemas.microsoft.com/office/powerpoint/2010/main" spd="med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le qui roule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24884" y="2395835"/>
            <a:ext cx="6494236" cy="1754327"/>
          </a:xfrm>
          <a:prstGeom prst="rect">
            <a:avLst/>
          </a:prstGeom>
          <a:noFill/>
          <a:scene3d>
            <a:camera prst="isometricLeftDown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Chaque voyage </a:t>
            </a:r>
          </a:p>
          <a:p>
            <a:pPr algn="ctr"/>
            <a:r>
              <a:rPr lang="fr-CH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</a:t>
            </a:r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ommence par un pas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12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3000">
        <p14:flash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riè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75755" y="2395835"/>
            <a:ext cx="7592493" cy="923330"/>
          </a:xfrm>
          <a:prstGeom prst="rect">
            <a:avLst/>
          </a:prstGeom>
          <a:noFill/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  <a:scene3d>
              <a:camera prst="isometricBottomDown"/>
              <a:lightRig rig="threePt" dir="t"/>
            </a:scene3d>
          </a:bodyPr>
          <a:lstStyle/>
          <a:p>
            <a:pPr algn="ctr"/>
            <a:r>
              <a:rPr lang="fr-CH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Chaque prière par un mot</a:t>
            </a:r>
            <a:endParaRPr lang="fr-CH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6718674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80_Green Hills Green River and Green Mountain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5" name="Rectangle 4"/>
          <p:cNvSpPr/>
          <p:nvPr/>
        </p:nvSpPr>
        <p:spPr>
          <a:xfrm>
            <a:off x="717428" y="2395835"/>
            <a:ext cx="7855072" cy="1754327"/>
          </a:xfrm>
          <a:prstGeom prst="rect">
            <a:avLst/>
          </a:prstGeom>
          <a:noFill/>
          <a:scene3d>
            <a:camera prst="isometricBottomDown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mot peut faire toute la </a:t>
            </a:r>
          </a:p>
          <a:p>
            <a:pPr algn="ctr"/>
            <a:r>
              <a:rPr lang="fr-CH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</a:t>
            </a:r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ifférence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4148868"/>
      </p:ext>
    </p:extLst>
  </p:cSld>
  <p:clrMapOvr>
    <a:masterClrMapping/>
  </p:clrMapOvr>
  <p:transition xmlns:p14="http://schemas.microsoft.com/office/powerpoint/2010/main" spd="slow" advClick="0" advTm="4000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750"/>
            <a:ext cx="9144000" cy="580074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46315" y="2395835"/>
            <a:ext cx="809163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CH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 rire et la bonne humeur  n'ont pas de nationalité...	</a:t>
            </a:r>
          </a:p>
          <a:p>
            <a:pPr algn="ctr"/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2644225"/>
      </p:ext>
    </p:extLst>
  </p:cSld>
  <p:clrMapOvr>
    <a:masterClrMapping/>
  </p:clrMapOvr>
  <p:transition xmlns:p14="http://schemas.microsoft.com/office/powerpoint/2010/main" spd="slow" advClick="0" advTm="5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6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7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Wellpaper 3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05856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57225" y="2125306"/>
            <a:ext cx="3819049" cy="138499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sz="2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On est jamais puni</a:t>
            </a:r>
          </a:p>
          <a:p>
            <a:r>
              <a:rPr lang="fr-FR" sz="28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</a:t>
            </a:r>
            <a:r>
              <a:rPr lang="fr-FR" sz="2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our avoir fait mourir </a:t>
            </a:r>
          </a:p>
          <a:p>
            <a:r>
              <a:rPr lang="fr-FR" sz="2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de rire.</a:t>
            </a:r>
            <a:endParaRPr lang="fr-FR" sz="28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933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:dissolve/>
      </p:transition>
    </mc:Choice>
    <mc:Fallback xmlns="">
      <p:transition xmlns:p14="http://schemas.microsoft.com/office/powerpoint/2010/main" spd="slow" advClick="0" advTm="4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5999" y="2257336"/>
            <a:ext cx="459508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fr-FR" sz="3600" dirty="0">
                <a:solidFill>
                  <a:schemeClr val="bg1">
                    <a:lumMod val="95000"/>
                  </a:schemeClr>
                </a:solidFill>
                <a:latin typeface="Times-Roman"/>
              </a:rPr>
              <a:t>"La vie est beaucoup trop courte pour pouvoir </a:t>
            </a:r>
            <a:r>
              <a:rPr lang="fr-FR" sz="3600" dirty="0" smtClean="0">
                <a:solidFill>
                  <a:schemeClr val="bg1">
                    <a:lumMod val="95000"/>
                  </a:schemeClr>
                </a:solidFill>
                <a:latin typeface="Times-Roman"/>
              </a:rPr>
              <a:t>rester</a:t>
            </a:r>
            <a:r>
              <a:rPr lang="fr-FR" sz="3600" dirty="0" smtClean="0">
                <a:solidFill>
                  <a:schemeClr val="bg1">
                    <a:lumMod val="95000"/>
                  </a:schemeClr>
                </a:solidFill>
                <a:latin typeface="Times-Roman"/>
              </a:rPr>
              <a:t> </a:t>
            </a:r>
            <a:r>
              <a:rPr lang="fr-FR" sz="3600" dirty="0">
                <a:solidFill>
                  <a:schemeClr val="bg1">
                    <a:lumMod val="95000"/>
                  </a:schemeClr>
                </a:solidFill>
                <a:latin typeface="Times-Roman"/>
              </a:rPr>
              <a:t>sur un échec!"</a:t>
            </a:r>
          </a:p>
          <a:p>
            <a:pPr algn="dist"/>
            <a:r>
              <a:rPr lang="fr-FR" sz="3600" dirty="0">
                <a:solidFill>
                  <a:schemeClr val="bg1">
                    <a:lumMod val="95000"/>
                  </a:schemeClr>
                </a:solidFill>
                <a:latin typeface="Times-Roman"/>
              </a:rPr>
              <a:t>A. Riboud.</a:t>
            </a:r>
          </a:p>
          <a:p>
            <a:pPr algn="dist"/>
            <a:r>
              <a:rPr lang="fr-FR" sz="3600" dirty="0">
                <a:solidFill>
                  <a:schemeClr val="bg1">
                    <a:lumMod val="95000"/>
                  </a:schemeClr>
                </a:solidFill>
                <a:latin typeface="Times-Roman"/>
              </a:rPr>
              <a:t> 	</a:t>
            </a:r>
          </a:p>
        </p:txBody>
      </p:sp>
    </p:spTree>
    <p:extLst>
      <p:ext uri="{BB962C8B-B14F-4D97-AF65-F5344CB8AC3E}">
        <p14:creationId xmlns:p14="http://schemas.microsoft.com/office/powerpoint/2010/main" val="207008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000">
        <p:circle/>
      </p:transition>
    </mc:Choice>
    <mc:Fallback xmlns="">
      <p:transition xmlns:p14="http://schemas.microsoft.com/office/powerpoint/2010/main" spd="slow" advClick="0" advTm="4000">
        <p:circl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4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140368" y="3978469"/>
            <a:ext cx="668354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vie ne vaut rien,</a:t>
            </a:r>
          </a:p>
          <a:p>
            <a:r>
              <a:rPr lang="fr-FR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Mais rien ne vaut la vie!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3289674368"/>
      </p:ext>
    </p:extLst>
  </p:cSld>
  <p:clrMapOvr>
    <a:masterClrMapping/>
  </p:clrMapOvr>
  <p:transition xmlns:p14="http://schemas.microsoft.com/office/powerpoint/2010/main" spd="slow" advClick="0" advTm="4000">
    <p:pull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0" tmFilter="0,0; .5, 0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pwco5a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38647" y="557245"/>
            <a:ext cx="6271018" cy="17543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La vraie sagesse de la vie</a:t>
            </a:r>
          </a:p>
          <a:p>
            <a:r>
              <a:rPr lang="fr-F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Consiste à voir l’extraordinaire</a:t>
            </a:r>
          </a:p>
          <a:p>
            <a:r>
              <a:rPr lang="fr-F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dans l’ordinaire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2354156198"/>
      </p:ext>
    </p:extLst>
  </p:cSld>
  <p:clrMapOvr>
    <a:masterClrMapping/>
  </p:clrMapOvr>
  <p:transition xmlns:p14="http://schemas.microsoft.com/office/powerpoint/2010/main" spd="slow" advClick="0" advTm="4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eu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83163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42317" y="4017347"/>
            <a:ext cx="7574259" cy="1323439"/>
          </a:xfrm>
          <a:prstGeom prst="rect">
            <a:avLst/>
          </a:prstGeom>
          <a:noFill/>
        </p:spPr>
        <p:txBody>
          <a:bodyPr wrap="none" rtlCol="0">
            <a:prstTxWarp prst="textTriangleInverted">
              <a:avLst/>
            </a:prstTxWarp>
            <a:spAutoFit/>
          </a:bodyPr>
          <a:lstStyle/>
          <a:p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Celui dont la pensée ne vas pas loin</a:t>
            </a:r>
          </a:p>
          <a:p>
            <a:r>
              <a:rPr lang="fr-FR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</a:t>
            </a: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erras les ennuis de près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320557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:dissolve/>
      </p:transition>
    </mc:Choice>
    <mc:Fallback xmlns="">
      <p:transition xmlns:p14="http://schemas.microsoft.com/office/powerpoint/2010/main" spd="slow" advClick="0" advTm="4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flet eau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39571" cy="5715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2730" y="4613469"/>
            <a:ext cx="7812956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sz="3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Faite que le rêve dévore votre vie</a:t>
            </a:r>
          </a:p>
          <a:p>
            <a:r>
              <a:rPr lang="fr-FR" sz="32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</a:t>
            </a:r>
            <a:r>
              <a:rPr lang="fr-FR" sz="3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fin que la vie ne dévore pas votre rêve</a:t>
            </a:r>
            <a:endParaRPr lang="fr-FR" sz="3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741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:dissolve/>
      </p:transition>
    </mc:Choice>
    <mc:Fallback xmlns="">
      <p:transition xmlns:p14="http://schemas.microsoft.com/office/powerpoint/2010/main" spd="slow" advClick="0" advTm="4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d_article1730301_1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14450" y="751633"/>
            <a:ext cx="7524566" cy="1200329"/>
          </a:xfrm>
          <a:prstGeom prst="rect">
            <a:avLst/>
          </a:prstGeom>
          <a:noFill/>
        </p:spPr>
        <p:txBody>
          <a:bodyPr wrap="none" rtlCol="0">
            <a:prstTxWarp prst="textDeflateTop">
              <a:avLst/>
            </a:prstTxWarp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Le rêve de l’homme est semblable </a:t>
            </a:r>
          </a:p>
          <a:p>
            <a:r>
              <a:rPr lang="fr-FR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aux </a:t>
            </a:r>
            <a:r>
              <a:rPr lang="fr-FR" sz="3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illusions de la mer</a:t>
            </a:r>
          </a:p>
        </p:txBody>
      </p:sp>
    </p:spTree>
    <p:extLst>
      <p:ext uri="{BB962C8B-B14F-4D97-AF65-F5344CB8AC3E}">
        <p14:creationId xmlns:p14="http://schemas.microsoft.com/office/powerpoint/2010/main" val="681361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0e236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64565" y="3291633"/>
            <a:ext cx="7556676" cy="1077218"/>
          </a:xfrm>
          <a:prstGeom prst="rect">
            <a:avLst/>
          </a:prstGeom>
          <a:noFill/>
        </p:spPr>
        <p:txBody>
          <a:bodyPr wrap="none" rtlCol="0">
            <a:prstTxWarp prst="textCurveDown">
              <a:avLst/>
            </a:prstTxWarp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sz="3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 beauté est une source inépuisable</a:t>
            </a:r>
          </a:p>
          <a:p>
            <a:r>
              <a:rPr lang="fr-FR" sz="3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de joie pour celui qui sait la découvrir</a:t>
            </a:r>
            <a:endParaRPr lang="fr-FR" sz="3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8225654"/>
      </p:ext>
    </p:extLst>
  </p:cSld>
  <p:clrMapOvr>
    <a:masterClrMapping/>
  </p:clrMapOvr>
  <p:transition xmlns:p14="http://schemas.microsoft.com/office/powerpoint/2010/main" spd="slow" advClick="0" advTm="4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ille et guitarre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989109" y="5131837"/>
            <a:ext cx="3084176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sz="2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Bonne journée</a:t>
            </a:r>
            <a:endParaRPr lang="fr-FR" sz="28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291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4000">
        <p14:glitter pattern="hexagon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99769" y="660918"/>
            <a:ext cx="606468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</a:rPr>
              <a:t>Réalisation: Daniela </a:t>
            </a:r>
            <a:r>
              <a:rPr lang="fr-FR" sz="2400" dirty="0" err="1" smtClean="0">
                <a:solidFill>
                  <a:schemeClr val="bg1"/>
                </a:solidFill>
              </a:rPr>
              <a:t>Dubler</a:t>
            </a:r>
            <a:endParaRPr lang="fr-FR" sz="2400" dirty="0" smtClean="0">
              <a:solidFill>
                <a:schemeClr val="bg1"/>
              </a:solidFill>
            </a:endParaRPr>
          </a:p>
          <a:p>
            <a:r>
              <a:rPr lang="fr-FR" sz="2400" dirty="0" smtClean="0">
                <a:solidFill>
                  <a:schemeClr val="bg1"/>
                </a:solidFill>
              </a:rPr>
              <a:t>Images: </a:t>
            </a:r>
            <a:r>
              <a:rPr lang="fr-FR" sz="2400" dirty="0" smtClean="0">
                <a:solidFill>
                  <a:schemeClr val="bg1"/>
                </a:solidFill>
              </a:rPr>
              <a:t>Trouvées </a:t>
            </a:r>
            <a:r>
              <a:rPr lang="fr-FR" sz="2400" dirty="0" smtClean="0">
                <a:solidFill>
                  <a:schemeClr val="bg1"/>
                </a:solidFill>
              </a:rPr>
              <a:t>sur le net</a:t>
            </a:r>
          </a:p>
          <a:p>
            <a:r>
              <a:rPr lang="fr-FR" sz="2400" dirty="0" smtClean="0">
                <a:solidFill>
                  <a:schemeClr val="bg1"/>
                </a:solidFill>
              </a:rPr>
              <a:t>Citations: Du net</a:t>
            </a:r>
          </a:p>
          <a:p>
            <a:endParaRPr lang="fr-FR" sz="2400" dirty="0">
              <a:solidFill>
                <a:schemeClr val="bg1"/>
              </a:solidFill>
            </a:endParaRPr>
          </a:p>
          <a:p>
            <a:endParaRPr lang="fr-FR" sz="2400" dirty="0" smtClean="0">
              <a:solidFill>
                <a:schemeClr val="bg1"/>
              </a:solidFill>
            </a:endParaRPr>
          </a:p>
          <a:p>
            <a:endParaRPr lang="fr-FR" sz="2400" dirty="0">
              <a:solidFill>
                <a:schemeClr val="bg1"/>
              </a:solidFill>
            </a:endParaRPr>
          </a:p>
          <a:p>
            <a:r>
              <a:rPr lang="fr-FR" sz="2400" dirty="0" smtClean="0">
                <a:solidFill>
                  <a:schemeClr val="bg1"/>
                </a:solidFill>
              </a:rPr>
              <a:t>Musique: Arc-en-ciel</a:t>
            </a:r>
          </a:p>
          <a:p>
            <a:endParaRPr lang="fr-F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46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fad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jdacency">
  <a:themeElements>
    <a:clrScheme name="Ajd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Ajdacency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jd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Ajdacency.thmx</Template>
  <TotalTime>893</TotalTime>
  <Words>221</Words>
  <Application>Microsoft Macintosh PowerPoint</Application>
  <PresentationFormat>Présentation à l'écran (16:10)</PresentationFormat>
  <Paragraphs>51</Paragraphs>
  <Slides>27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Ajdacency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 DD</dc:creator>
  <cp:lastModifiedBy>Dan DD</cp:lastModifiedBy>
  <cp:revision>156</cp:revision>
  <dcterms:created xsi:type="dcterms:W3CDTF">2012-02-14T13:43:36Z</dcterms:created>
  <dcterms:modified xsi:type="dcterms:W3CDTF">2012-02-18T19:48:36Z</dcterms:modified>
</cp:coreProperties>
</file>