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jpg" ContentType="image/jpeg"/>
  <Default Extension="rels" ContentType="application/vnd.openxmlformats-package.relationships+xml"/>
  <Default Extension="gif" ContentType="image/gif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media/audio1.bin" ContentType="audio/unknown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64" r:id="rId3"/>
    <p:sldId id="276" r:id="rId4"/>
    <p:sldId id="258" r:id="rId5"/>
    <p:sldId id="283" r:id="rId6"/>
    <p:sldId id="270" r:id="rId7"/>
    <p:sldId id="260" r:id="rId8"/>
    <p:sldId id="272" r:id="rId9"/>
    <p:sldId id="282" r:id="rId10"/>
    <p:sldId id="271" r:id="rId11"/>
    <p:sldId id="262" r:id="rId12"/>
    <p:sldId id="273" r:id="rId13"/>
    <p:sldId id="274" r:id="rId14"/>
    <p:sldId id="265" r:id="rId15"/>
    <p:sldId id="266" r:id="rId16"/>
    <p:sldId id="277" r:id="rId17"/>
    <p:sldId id="267" r:id="rId18"/>
    <p:sldId id="279" r:id="rId19"/>
    <p:sldId id="281" r:id="rId20"/>
  </p:sldIdLst>
  <p:sldSz cx="9144000" cy="5715000" type="screen16x10"/>
  <p:notesSz cx="6858000" cy="9144000"/>
  <p:defaultTextStyle>
    <a:defPPr>
      <a:defRPr lang="fr-FR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484" autoAdjust="0"/>
    <p:restoredTop sz="94660"/>
  </p:normalViewPr>
  <p:slideViewPr>
    <p:cSldViewPr snapToGrid="0" snapToObjects="1">
      <p:cViewPr varScale="1">
        <p:scale>
          <a:sx n="84" d="100"/>
          <a:sy n="84" d="100"/>
        </p:scale>
        <p:origin x="-1336" y="-104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printerSettings" Target="printerSettings/printerSettings1.bin"/><Relationship Id="rId22" Type="http://schemas.openxmlformats.org/officeDocument/2006/relationships/presProps" Target="presProps.xml"/><Relationship Id="rId23" Type="http://schemas.openxmlformats.org/officeDocument/2006/relationships/viewProps" Target="viewProps.xml"/><Relationship Id="rId24" Type="http://schemas.openxmlformats.org/officeDocument/2006/relationships/theme" Target="theme/theme1.xml"/><Relationship Id="rId25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fr-CH" smtClean="0"/>
              <a:t>Cliquez et modifiez le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CH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DF50D-E32A-D745-9813-1536BE963850}" type="datetimeFigureOut">
              <a:rPr lang="fr-FR" smtClean="0"/>
              <a:t>23.02.12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10D3A2-E3F9-5A42-AD87-076F28FAC4A5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93959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 smtClean="0"/>
              <a:t>Cliquez et modifiez le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CH" smtClean="0"/>
              <a:t>Cliquez pour modifier les styles du texte du masque</a:t>
            </a:r>
          </a:p>
          <a:p>
            <a:pPr lvl="1"/>
            <a:r>
              <a:rPr lang="fr-CH" smtClean="0"/>
              <a:t>Deuxième niveau</a:t>
            </a:r>
          </a:p>
          <a:p>
            <a:pPr lvl="2"/>
            <a:r>
              <a:rPr lang="fr-CH" smtClean="0"/>
              <a:t>Troisième niveau</a:t>
            </a:r>
          </a:p>
          <a:p>
            <a:pPr lvl="3"/>
            <a:r>
              <a:rPr lang="fr-CH" smtClean="0"/>
              <a:t>Quatrième niveau</a:t>
            </a:r>
          </a:p>
          <a:p>
            <a:pPr lvl="4"/>
            <a:r>
              <a:rPr lang="fr-CH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DF50D-E32A-D745-9813-1536BE963850}" type="datetimeFigureOut">
              <a:rPr lang="fr-FR" smtClean="0"/>
              <a:t>23.02.12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10D3A2-E3F9-5A42-AD87-076F28FAC4A5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89909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CH" smtClean="0"/>
              <a:t>Cliquez et modifiez le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CH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DF50D-E32A-D745-9813-1536BE963850}" type="datetimeFigureOut">
              <a:rPr lang="fr-FR" smtClean="0"/>
              <a:t>23.02.12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10D3A2-E3F9-5A42-AD87-076F28FAC4A5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72065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 smtClean="0"/>
              <a:t>Cliquez et modifiez le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111250"/>
            <a:ext cx="4038600" cy="31432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CH" smtClean="0"/>
              <a:t>Cliquez pour modifier les styles du texte du masque</a:t>
            </a:r>
          </a:p>
          <a:p>
            <a:pPr lvl="1"/>
            <a:r>
              <a:rPr lang="fr-CH" smtClean="0"/>
              <a:t>Deuxième niveau</a:t>
            </a:r>
          </a:p>
          <a:p>
            <a:pPr lvl="2"/>
            <a:r>
              <a:rPr lang="fr-CH" smtClean="0"/>
              <a:t>Troisième niveau</a:t>
            </a:r>
          </a:p>
          <a:p>
            <a:pPr lvl="3"/>
            <a:r>
              <a:rPr lang="fr-CH" smtClean="0"/>
              <a:t>Quatrième niveau</a:t>
            </a:r>
          </a:p>
          <a:p>
            <a:pPr lvl="4"/>
            <a:r>
              <a:rPr lang="fr-CH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111250"/>
            <a:ext cx="4038600" cy="31432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CH" smtClean="0"/>
              <a:t>Cliquez pour modifier les styles du texte du masque</a:t>
            </a:r>
          </a:p>
          <a:p>
            <a:pPr lvl="1"/>
            <a:r>
              <a:rPr lang="fr-CH" smtClean="0"/>
              <a:t>Deuxième niveau</a:t>
            </a:r>
          </a:p>
          <a:p>
            <a:pPr lvl="2"/>
            <a:r>
              <a:rPr lang="fr-CH" smtClean="0"/>
              <a:t>Troisième niveau</a:t>
            </a:r>
          </a:p>
          <a:p>
            <a:pPr lvl="3"/>
            <a:r>
              <a:rPr lang="fr-CH" smtClean="0"/>
              <a:t>Quatrième niveau</a:t>
            </a:r>
          </a:p>
          <a:p>
            <a:pPr lvl="4"/>
            <a:r>
              <a:rPr lang="fr-CH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DF50D-E32A-D745-9813-1536BE963850}" type="datetimeFigureOut">
              <a:rPr lang="fr-FR" smtClean="0"/>
              <a:t>23.02.12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10D3A2-E3F9-5A42-AD87-076F28FAC4A5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66610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</p:spPr>
        <p:txBody>
          <a:bodyPr/>
          <a:lstStyle>
            <a:lvl1pPr>
              <a:defRPr/>
            </a:lvl1pPr>
          </a:lstStyle>
          <a:p>
            <a:r>
              <a:rPr lang="fr-CH" smtClean="0"/>
              <a:t>Cliquez et modifiez le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CH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CH" smtClean="0"/>
              <a:t>Cliquez pour modifier les styles du texte du masque</a:t>
            </a:r>
          </a:p>
          <a:p>
            <a:pPr lvl="1"/>
            <a:r>
              <a:rPr lang="fr-CH" smtClean="0"/>
              <a:t>Deuxième niveau</a:t>
            </a:r>
          </a:p>
          <a:p>
            <a:pPr lvl="2"/>
            <a:r>
              <a:rPr lang="fr-CH" smtClean="0"/>
              <a:t>Troisième niveau</a:t>
            </a:r>
          </a:p>
          <a:p>
            <a:pPr lvl="3"/>
            <a:r>
              <a:rPr lang="fr-CH" smtClean="0"/>
              <a:t>Quatrième niveau</a:t>
            </a:r>
          </a:p>
          <a:p>
            <a:pPr lvl="4"/>
            <a:r>
              <a:rPr lang="fr-CH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CH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CH" smtClean="0"/>
              <a:t>Cliquez pour modifier les styles du texte du masque</a:t>
            </a:r>
          </a:p>
          <a:p>
            <a:pPr lvl="1"/>
            <a:r>
              <a:rPr lang="fr-CH" smtClean="0"/>
              <a:t>Deuxième niveau</a:t>
            </a:r>
          </a:p>
          <a:p>
            <a:pPr lvl="2"/>
            <a:r>
              <a:rPr lang="fr-CH" smtClean="0"/>
              <a:t>Troisième niveau</a:t>
            </a:r>
          </a:p>
          <a:p>
            <a:pPr lvl="3"/>
            <a:r>
              <a:rPr lang="fr-CH" smtClean="0"/>
              <a:t>Quatrième niveau</a:t>
            </a:r>
          </a:p>
          <a:p>
            <a:pPr lvl="4"/>
            <a:r>
              <a:rPr lang="fr-CH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DF50D-E32A-D745-9813-1536BE963850}" type="datetimeFigureOut">
              <a:rPr lang="fr-FR" smtClean="0"/>
              <a:t>23.02.12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10D3A2-E3F9-5A42-AD87-076F28FAC4A5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87694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 smtClean="0"/>
              <a:t>Cliquez et modifiez le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DF50D-E32A-D745-9813-1536BE963850}" type="datetimeFigureOut">
              <a:rPr lang="fr-FR" smtClean="0"/>
              <a:t>23.02.12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10D3A2-E3F9-5A42-AD87-076F28FAC4A5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78191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DF50D-E32A-D745-9813-1536BE963850}" type="datetimeFigureOut">
              <a:rPr lang="fr-FR" smtClean="0"/>
              <a:t>23.02.12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10D3A2-E3F9-5A42-AD87-076F28FAC4A5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83558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CH" smtClean="0"/>
              <a:t>Cliquez et modifiez le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CH" smtClean="0"/>
              <a:t>Cliquez pour modifier les styles du texte du masque</a:t>
            </a:r>
          </a:p>
          <a:p>
            <a:pPr lvl="1"/>
            <a:r>
              <a:rPr lang="fr-CH" smtClean="0"/>
              <a:t>Deuxième niveau</a:t>
            </a:r>
          </a:p>
          <a:p>
            <a:pPr lvl="2"/>
            <a:r>
              <a:rPr lang="fr-CH" smtClean="0"/>
              <a:t>Troisième niveau</a:t>
            </a:r>
          </a:p>
          <a:p>
            <a:pPr lvl="3"/>
            <a:r>
              <a:rPr lang="fr-CH" smtClean="0"/>
              <a:t>Quatrième niveau</a:t>
            </a:r>
          </a:p>
          <a:p>
            <a:pPr lvl="4"/>
            <a:r>
              <a:rPr lang="fr-CH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CH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DF50D-E32A-D745-9813-1536BE963850}" type="datetimeFigureOut">
              <a:rPr lang="fr-FR" smtClean="0"/>
              <a:t>23.02.12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10D3A2-E3F9-5A42-AD87-076F28FAC4A5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37875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CH" smtClean="0"/>
              <a:t>Cliquez et modifiez le titre</a:t>
            </a:r>
            <a:endParaRPr lang="fr-FR"/>
          </a:p>
        </p:txBody>
      </p:sp>
      <p:sp>
        <p:nvSpPr>
          <p:cNvPr id="3" name="Espace réservé pour une image 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CH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DF50D-E32A-D745-9813-1536BE963850}" type="datetimeFigureOut">
              <a:rPr lang="fr-FR" smtClean="0"/>
              <a:t>23.02.12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10D3A2-E3F9-5A42-AD87-076F28FAC4A5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4561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 smtClean="0"/>
              <a:t>Cliquez et modifiez le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CH" smtClean="0"/>
              <a:t>Cliquez pour modifier les styles du texte du masque</a:t>
            </a:r>
          </a:p>
          <a:p>
            <a:pPr lvl="1"/>
            <a:r>
              <a:rPr lang="fr-CH" smtClean="0"/>
              <a:t>Deuxième niveau</a:t>
            </a:r>
          </a:p>
          <a:p>
            <a:pPr lvl="2"/>
            <a:r>
              <a:rPr lang="fr-CH" smtClean="0"/>
              <a:t>Troisième niveau</a:t>
            </a:r>
          </a:p>
          <a:p>
            <a:pPr lvl="3"/>
            <a:r>
              <a:rPr lang="fr-CH" smtClean="0"/>
              <a:t>Quatrième niveau</a:t>
            </a:r>
          </a:p>
          <a:p>
            <a:pPr lvl="4"/>
            <a:r>
              <a:rPr lang="fr-CH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DF50D-E32A-D745-9813-1536BE963850}" type="datetimeFigureOut">
              <a:rPr lang="fr-FR" smtClean="0"/>
              <a:t>23.02.12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10D3A2-E3F9-5A42-AD87-076F28FAC4A5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32751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190500"/>
            <a:ext cx="2057400" cy="4064000"/>
          </a:xfrm>
        </p:spPr>
        <p:txBody>
          <a:bodyPr vert="eaVert"/>
          <a:lstStyle/>
          <a:p>
            <a:r>
              <a:rPr lang="fr-CH" smtClean="0"/>
              <a:t>Cliquez et modifiez le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190500"/>
            <a:ext cx="6019800" cy="4064000"/>
          </a:xfrm>
        </p:spPr>
        <p:txBody>
          <a:bodyPr vert="eaVert"/>
          <a:lstStyle/>
          <a:p>
            <a:pPr lvl="0"/>
            <a:r>
              <a:rPr lang="fr-CH" smtClean="0"/>
              <a:t>Cliquez pour modifier les styles du texte du masque</a:t>
            </a:r>
          </a:p>
          <a:p>
            <a:pPr lvl="1"/>
            <a:r>
              <a:rPr lang="fr-CH" smtClean="0"/>
              <a:t>Deuxième niveau</a:t>
            </a:r>
          </a:p>
          <a:p>
            <a:pPr lvl="2"/>
            <a:r>
              <a:rPr lang="fr-CH" smtClean="0"/>
              <a:t>Troisième niveau</a:t>
            </a:r>
          </a:p>
          <a:p>
            <a:pPr lvl="3"/>
            <a:r>
              <a:rPr lang="fr-CH" smtClean="0"/>
              <a:t>Quatrième niveau</a:t>
            </a:r>
          </a:p>
          <a:p>
            <a:pPr lvl="4"/>
            <a:r>
              <a:rPr lang="fr-CH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DF50D-E32A-D745-9813-1536BE963850}" type="datetimeFigureOut">
              <a:rPr lang="fr-FR" smtClean="0"/>
              <a:t>23.02.12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10D3A2-E3F9-5A42-AD87-076F28FAC4A5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47627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CH" smtClean="0"/>
              <a:t>Cliquez et modifiez le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CH" smtClean="0"/>
              <a:t>Cliquez pour modifier les styles du texte du masque</a:t>
            </a:r>
          </a:p>
          <a:p>
            <a:pPr lvl="1"/>
            <a:r>
              <a:rPr lang="fr-CH" smtClean="0"/>
              <a:t>Deuxième niveau</a:t>
            </a:r>
          </a:p>
          <a:p>
            <a:pPr lvl="2"/>
            <a:r>
              <a:rPr lang="fr-CH" smtClean="0"/>
              <a:t>Troisième niveau</a:t>
            </a:r>
          </a:p>
          <a:p>
            <a:pPr lvl="3"/>
            <a:r>
              <a:rPr lang="fr-CH" smtClean="0"/>
              <a:t>Quatrième niveau</a:t>
            </a:r>
          </a:p>
          <a:p>
            <a:pPr lvl="4"/>
            <a:r>
              <a:rPr lang="fr-CH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3DF50D-E32A-D745-9813-1536BE963850}" type="datetimeFigureOut">
              <a:rPr lang="fr-FR" smtClean="0"/>
              <a:t>23.02.12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10D3A2-E3F9-5A42-AD87-076F28FAC4A5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77906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audio" Target="../media/audio1.bin"/><Relationship Id="rId3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gi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gi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gi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jp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jp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jp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.jp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gif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8.jp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9.jp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0.jp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gif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1.jp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gif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2.jp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 idx="4294967295"/>
          </p:nvPr>
        </p:nvSpPr>
        <p:spPr>
          <a:xfrm>
            <a:off x="0" y="1774825"/>
            <a:ext cx="7772400" cy="1225550"/>
          </a:xfrm>
        </p:spPr>
        <p:txBody>
          <a:bodyPr>
            <a:normAutofit fontScale="90000"/>
          </a:bodyPr>
          <a:lstStyle/>
          <a:p>
            <a:r>
              <a:rPr lang="fr-FR" dirty="0"/>
              <a:t>LE JOUR OÙ JE ME SUIS AIMÉ POUR DE VRAI 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4294967295"/>
          </p:nvPr>
        </p:nvSpPr>
        <p:spPr>
          <a:xfrm>
            <a:off x="0" y="3238500"/>
            <a:ext cx="6400800" cy="1460500"/>
          </a:xfrm>
        </p:spPr>
        <p:txBody>
          <a:bodyPr/>
          <a:lstStyle/>
          <a:p>
            <a:r>
              <a:rPr lang="fr-FR" dirty="0" smtClean="0"/>
              <a:t> </a:t>
            </a:r>
            <a:r>
              <a:rPr lang="fr-FR" dirty="0"/>
              <a:t>Charlie </a:t>
            </a:r>
            <a:r>
              <a:rPr lang="fr-FR" dirty="0" smtClean="0"/>
              <a:t>Chaplin</a:t>
            </a:r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643821">
            <a:off x="5743256" y="2375630"/>
            <a:ext cx="1792284" cy="3121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2690623"/>
      </p:ext>
    </p:extLst>
  </p:cSld>
  <p:clrMapOvr>
    <a:masterClrMapping/>
  </p:clrMapOvr>
  <p:transition xmlns:p14="http://schemas.microsoft.com/office/powerpoint/2010/main" spd="slow" advClick="0" advTm="3000">
    <p:randomBar dir="vert"/>
    <p:sndAc>
      <p:stSnd>
        <p:snd r:embed="rId2" name="souvenir_ heureux.wav"/>
      </p:stSnd>
    </p:sndAc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ond d'écran blanc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sp>
        <p:nvSpPr>
          <p:cNvPr id="10" name="ZoneTexte 9"/>
          <p:cNvSpPr txBox="1"/>
          <p:nvPr/>
        </p:nvSpPr>
        <p:spPr>
          <a:xfrm>
            <a:off x="116786" y="981939"/>
            <a:ext cx="902721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dirty="0"/>
              <a:t>Le jour où je me suis vraiment aimé…</a:t>
            </a:r>
          </a:p>
          <a:p>
            <a:r>
              <a:rPr lang="fr-FR" sz="3200" dirty="0"/>
              <a:t>J’ai compris qu’en toutes circonstances, </a:t>
            </a:r>
            <a:r>
              <a:rPr lang="fr-FR" sz="3200" dirty="0" smtClean="0"/>
              <a:t> j’étais à la bonne </a:t>
            </a:r>
            <a:r>
              <a:rPr lang="fr-FR" sz="3200" dirty="0"/>
              <a:t>place, au bon moment,</a:t>
            </a:r>
          </a:p>
          <a:p>
            <a:r>
              <a:rPr lang="fr-FR" sz="3200" dirty="0"/>
              <a:t>e</a:t>
            </a:r>
            <a:r>
              <a:rPr lang="fr-FR" sz="3200" dirty="0" smtClean="0"/>
              <a:t>t </a:t>
            </a:r>
            <a:r>
              <a:rPr lang="fr-FR" sz="3200" dirty="0"/>
              <a:t>alors j’ai pu me libérer.</a:t>
            </a:r>
          </a:p>
          <a:p>
            <a:r>
              <a:rPr lang="fr-FR" sz="3200" dirty="0"/>
              <a:t>Cela s’appelle l’estime de soi</a:t>
            </a:r>
          </a:p>
        </p:txBody>
      </p:sp>
    </p:spTree>
    <p:extLst>
      <p:ext uri="{BB962C8B-B14F-4D97-AF65-F5344CB8AC3E}">
        <p14:creationId xmlns:p14="http://schemas.microsoft.com/office/powerpoint/2010/main" val="3018159742"/>
      </p:ext>
    </p:extLst>
  </p:cSld>
  <p:clrMapOvr>
    <a:masterClrMapping/>
  </p:clrMapOvr>
  <p:transition xmlns:p14="http://schemas.microsoft.com/office/powerpoint/2010/main" spd="slow" advClick="0" advTm="10000">
    <p:randomBar dir="vert"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arlie 12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698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4000">
        <p:dissolve/>
      </p:transition>
    </mc:Choice>
    <mc:Fallback xmlns="">
      <p:transition xmlns:p14="http://schemas.microsoft.com/office/powerpoint/2010/main" spd="slow" advClick="0" advTm="4000">
        <p:dissolv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ond d'écran blanc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733777" y="1841838"/>
            <a:ext cx="7761111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>
                <a:solidFill>
                  <a:prstClr val="black"/>
                </a:solidFill>
                <a:latin typeface="ArialMT"/>
              </a:rPr>
              <a:t>Le jour où je me suis vraiment aimé…</a:t>
            </a:r>
          </a:p>
          <a:p>
            <a:r>
              <a:rPr lang="fr-FR" sz="2400" dirty="0" smtClean="0">
                <a:solidFill>
                  <a:prstClr val="black"/>
                </a:solidFill>
                <a:latin typeface="ArialMT"/>
              </a:rPr>
              <a:t>j’ai </a:t>
            </a:r>
            <a:r>
              <a:rPr lang="fr-FR" sz="2400" dirty="0">
                <a:solidFill>
                  <a:prstClr val="black"/>
                </a:solidFill>
                <a:latin typeface="ArialMT"/>
              </a:rPr>
              <a:t>pu percevoir que mon anxiété et ma souffrance </a:t>
            </a:r>
            <a:r>
              <a:rPr lang="fr-FR" sz="2400" dirty="0" smtClean="0">
                <a:solidFill>
                  <a:prstClr val="black"/>
                </a:solidFill>
                <a:latin typeface="ArialMT"/>
              </a:rPr>
              <a:t>émotionnelle </a:t>
            </a:r>
            <a:r>
              <a:rPr lang="fr-FR" sz="2400" dirty="0"/>
              <a:t>n</a:t>
            </a:r>
            <a:r>
              <a:rPr lang="fr-FR" sz="2400" dirty="0" smtClean="0"/>
              <a:t>’étaient</a:t>
            </a:r>
            <a:r>
              <a:rPr lang="en-GB" sz="2400" dirty="0" smtClean="0"/>
              <a:t> </a:t>
            </a:r>
            <a:r>
              <a:rPr lang="fr-FR" sz="2400" dirty="0" smtClean="0">
                <a:solidFill>
                  <a:prstClr val="black"/>
                </a:solidFill>
                <a:latin typeface="ArialMT"/>
              </a:rPr>
              <a:t> </a:t>
            </a:r>
            <a:r>
              <a:rPr lang="fr-FR" sz="2400" dirty="0">
                <a:solidFill>
                  <a:prstClr val="black"/>
                </a:solidFill>
                <a:latin typeface="ArialMT"/>
              </a:rPr>
              <a:t>rien d’autre qu’un signal lorsque j’allais à </a:t>
            </a:r>
            <a:r>
              <a:rPr lang="fr-FR" sz="2400" dirty="0" smtClean="0">
                <a:solidFill>
                  <a:prstClr val="black"/>
                </a:solidFill>
                <a:latin typeface="ArialMT"/>
              </a:rPr>
              <a:t>l’encontre de mes convictions.</a:t>
            </a:r>
          </a:p>
          <a:p>
            <a:r>
              <a:rPr lang="fr-FR" sz="2400" dirty="0" smtClean="0">
                <a:solidFill>
                  <a:prstClr val="black"/>
                </a:solidFill>
                <a:latin typeface="ArialMT"/>
              </a:rPr>
              <a:t>Aujourd’hui, je sais que cela s’appelle,</a:t>
            </a:r>
          </a:p>
          <a:p>
            <a:endParaRPr lang="fr-FR" sz="2400" dirty="0">
              <a:solidFill>
                <a:prstClr val="black"/>
              </a:solidFill>
              <a:latin typeface="ArialMT"/>
            </a:endParaRPr>
          </a:p>
          <a:p>
            <a:r>
              <a:rPr lang="fr-FR" sz="2400" dirty="0" smtClean="0">
                <a:solidFill>
                  <a:prstClr val="black"/>
                </a:solidFill>
                <a:latin typeface="ArialMT"/>
              </a:rPr>
              <a:t>l’authenticité</a:t>
            </a:r>
            <a:endParaRPr lang="fr-FR" sz="2400" dirty="0">
              <a:solidFill>
                <a:prstClr val="black"/>
              </a:solidFill>
              <a:latin typeface="ArialMT"/>
            </a:endParaRPr>
          </a:p>
          <a:p>
            <a:r>
              <a:rPr lang="fr-FR" sz="2400" dirty="0" smtClean="0">
                <a:solidFill>
                  <a:prstClr val="black"/>
                </a:solidFill>
                <a:latin typeface="ArialMT"/>
              </a:rPr>
              <a:t> </a:t>
            </a:r>
            <a:endParaRPr lang="fr-FR" sz="2400" dirty="0">
              <a:solidFill>
                <a:prstClr val="black"/>
              </a:solidFill>
              <a:latin typeface="ArialMT"/>
            </a:endParaRPr>
          </a:p>
          <a:p>
            <a:r>
              <a:rPr lang="fr-FR" sz="2400" dirty="0" smtClean="0">
                <a:solidFill>
                  <a:prstClr val="black"/>
                </a:solidFill>
                <a:latin typeface="ArialMT"/>
              </a:rPr>
              <a:t> </a:t>
            </a:r>
            <a:endParaRPr lang="fr-FR" sz="2400" dirty="0">
              <a:solidFill>
                <a:prstClr val="black"/>
              </a:solidFill>
              <a:latin typeface="ArialMT"/>
            </a:endParaRPr>
          </a:p>
        </p:txBody>
      </p:sp>
    </p:spTree>
    <p:extLst>
      <p:ext uri="{BB962C8B-B14F-4D97-AF65-F5344CB8AC3E}">
        <p14:creationId xmlns:p14="http://schemas.microsoft.com/office/powerpoint/2010/main" val="4294808049"/>
      </p:ext>
    </p:extLst>
  </p:cSld>
  <p:clrMapOvr>
    <a:masterClrMapping/>
  </p:clrMapOvr>
  <p:transition xmlns:p14="http://schemas.microsoft.com/office/powerpoint/2010/main" spd="slow" advClick="0" advTm="5000">
    <p:randomBar dir="vert"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211684" y="650119"/>
            <a:ext cx="8270803" cy="3539431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slope"/>
          </a:sp3d>
        </p:spPr>
        <p:txBody>
          <a:bodyPr wrap="square" rtlCol="0">
            <a:spAutoFit/>
          </a:bodyPr>
          <a:lstStyle/>
          <a:p>
            <a:r>
              <a:rPr lang="fr-FR" sz="2800" dirty="0"/>
              <a:t>Le jour où je me suis vraiment aimé…</a:t>
            </a:r>
          </a:p>
          <a:p>
            <a:r>
              <a:rPr lang="fr-FR" sz="2800" dirty="0"/>
              <a:t>j</a:t>
            </a:r>
            <a:r>
              <a:rPr lang="fr-FR" sz="2800" dirty="0" smtClean="0"/>
              <a:t>’ai </a:t>
            </a:r>
            <a:r>
              <a:rPr lang="fr-FR" sz="2800" dirty="0"/>
              <a:t>cessé d’avoir peur du temps libre et j’ai arrêté de faire </a:t>
            </a:r>
            <a:r>
              <a:rPr lang="fr-FR" sz="2800" dirty="0" smtClean="0"/>
              <a:t>des </a:t>
            </a:r>
            <a:r>
              <a:rPr lang="fr-FR" sz="2800" dirty="0"/>
              <a:t>grands plans,</a:t>
            </a:r>
          </a:p>
          <a:p>
            <a:r>
              <a:rPr lang="fr-FR" sz="2800" dirty="0"/>
              <a:t>j</a:t>
            </a:r>
            <a:r>
              <a:rPr lang="fr-FR" sz="2800" dirty="0" smtClean="0"/>
              <a:t>’ai </a:t>
            </a:r>
            <a:r>
              <a:rPr lang="fr-FR" sz="2800" dirty="0"/>
              <a:t>abandonné les hypothétiques </a:t>
            </a:r>
            <a:r>
              <a:rPr lang="fr-FR" sz="2800" dirty="0" smtClean="0"/>
              <a:t>mégaprojets </a:t>
            </a:r>
            <a:r>
              <a:rPr lang="fr-FR" sz="2800" dirty="0"/>
              <a:t>du futur.</a:t>
            </a:r>
          </a:p>
          <a:p>
            <a:r>
              <a:rPr lang="fr-FR" sz="2800" dirty="0"/>
              <a:t>Aujourd’hui, je fais ce qui est correct, ce que j’aime, quand ça me </a:t>
            </a:r>
            <a:r>
              <a:rPr lang="fr-FR" sz="2800" dirty="0" smtClean="0"/>
              <a:t>plait, et à mon rythme.</a:t>
            </a:r>
            <a:endParaRPr lang="fr-FR" sz="2800" dirty="0"/>
          </a:p>
          <a:p>
            <a:endParaRPr lang="fr-FR" sz="2800" dirty="0"/>
          </a:p>
          <a:p>
            <a:r>
              <a:rPr lang="fr-FR" sz="2800" dirty="0"/>
              <a:t>Cela </a:t>
            </a:r>
            <a:r>
              <a:rPr lang="fr-FR" sz="2800" dirty="0" smtClean="0"/>
              <a:t>s’appelle la </a:t>
            </a:r>
            <a:r>
              <a:rPr lang="fr-FR" sz="2800" dirty="0"/>
              <a:t>simplicité</a:t>
            </a:r>
          </a:p>
        </p:txBody>
      </p:sp>
    </p:spTree>
    <p:extLst>
      <p:ext uri="{BB962C8B-B14F-4D97-AF65-F5344CB8AC3E}">
        <p14:creationId xmlns:p14="http://schemas.microsoft.com/office/powerpoint/2010/main" val="3420854266"/>
      </p:ext>
    </p:extLst>
  </p:cSld>
  <p:clrMapOvr>
    <a:masterClrMapping/>
  </p:clrMapOvr>
  <p:transition xmlns:p14="http://schemas.microsoft.com/office/powerpoint/2010/main" spd="slow" advClick="0" advTm="8000">
    <p:randomBar dir="vert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aplin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5606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:split orient="vert"/>
      </p:transition>
    </mc:Choice>
    <mc:Fallback xmlns="">
      <p:transition xmlns:p14="http://schemas.microsoft.com/office/powerpoint/2010/main" spd="slow" advClick="0" advTm="3000">
        <p:split orient="vert"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ond d'écran beig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72992" y="1093855"/>
            <a:ext cx="8437808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dirty="0"/>
              <a:t>Le jour où je me suis vraiment aimé…</a:t>
            </a:r>
          </a:p>
          <a:p>
            <a:r>
              <a:rPr lang="fr-FR" sz="3200" dirty="0"/>
              <a:t>J’ai cessé de vouloir une vie différente et j’ai </a:t>
            </a:r>
            <a:r>
              <a:rPr lang="fr-FR" sz="3200" dirty="0" smtClean="0"/>
              <a:t>commencé </a:t>
            </a:r>
            <a:r>
              <a:rPr lang="fr-FR" sz="3200" dirty="0"/>
              <a:t>à voir </a:t>
            </a:r>
            <a:r>
              <a:rPr lang="fr-FR" sz="3200" dirty="0" smtClean="0"/>
              <a:t>que tout ce qui m’arrive </a:t>
            </a:r>
          </a:p>
          <a:p>
            <a:r>
              <a:rPr lang="fr-FR" sz="3200" dirty="0"/>
              <a:t>c</a:t>
            </a:r>
            <a:r>
              <a:rPr lang="fr-FR" sz="3200" dirty="0" smtClean="0"/>
              <a:t>ontribue à ma croissance personnelle.</a:t>
            </a:r>
            <a:endParaRPr lang="fr-FR" sz="3200" dirty="0"/>
          </a:p>
          <a:p>
            <a:endParaRPr lang="fr-FR" sz="3200" dirty="0"/>
          </a:p>
          <a:p>
            <a:r>
              <a:rPr lang="fr-FR" sz="3200" dirty="0"/>
              <a:t>Aujourd’hui je sais que</a:t>
            </a:r>
          </a:p>
          <a:p>
            <a:r>
              <a:rPr lang="fr-FR" sz="3200" dirty="0"/>
              <a:t>c</a:t>
            </a:r>
            <a:r>
              <a:rPr lang="fr-FR" sz="3200" dirty="0" smtClean="0"/>
              <a:t>ela s’appelle la maturité.</a:t>
            </a:r>
            <a:endParaRPr lang="fr-FR" sz="3200" dirty="0"/>
          </a:p>
          <a:p>
            <a:endParaRPr lang="fr-FR" sz="3200" dirty="0"/>
          </a:p>
        </p:txBody>
      </p:sp>
    </p:spTree>
    <p:extLst>
      <p:ext uri="{BB962C8B-B14F-4D97-AF65-F5344CB8AC3E}">
        <p14:creationId xmlns:p14="http://schemas.microsoft.com/office/powerpoint/2010/main" val="2397777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:split orient="vert"/>
      </p:transition>
    </mc:Choice>
    <mc:Fallback xmlns="">
      <p:transition xmlns:p14="http://schemas.microsoft.com/office/powerpoint/2010/main" spd="slow" advClick="0" advTm="3000">
        <p:split orient="vert"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3300239868_24dd768c1e.jpg 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5459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Click="0" advTm="3000">
        <p14:flash/>
      </p:transition>
    </mc:Choice>
    <mc:Fallback xmlns="">
      <p:transition xmlns:p14="http://schemas.microsoft.com/office/powerpoint/2010/main" spd="slow" advClick="0" advTm="3000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635053" y="529167"/>
            <a:ext cx="7605509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/>
              <a:t>Le jour où je me suis vraiment aimé…</a:t>
            </a:r>
          </a:p>
          <a:p>
            <a:r>
              <a:rPr lang="fr-FR" sz="2800" dirty="0"/>
              <a:t>j</a:t>
            </a:r>
            <a:r>
              <a:rPr lang="fr-FR" sz="2800" dirty="0" smtClean="0"/>
              <a:t>’ai </a:t>
            </a:r>
            <a:r>
              <a:rPr lang="fr-FR" sz="2800" dirty="0"/>
              <a:t>commencé à percevoir l’abus, dans le fait de forcer une situation</a:t>
            </a:r>
            <a:r>
              <a:rPr lang="fr-FR" sz="2800" dirty="0" smtClean="0"/>
              <a:t>, </a:t>
            </a:r>
            <a:r>
              <a:rPr lang="fr-FR" sz="2800" dirty="0"/>
              <a:t>ou une </a:t>
            </a:r>
            <a:r>
              <a:rPr lang="fr-FR" sz="2800" dirty="0" smtClean="0"/>
              <a:t>personne, </a:t>
            </a:r>
            <a:r>
              <a:rPr lang="fr-FR" sz="2800" dirty="0"/>
              <a:t>dans le seul but d’obtenir ce que je veux,</a:t>
            </a:r>
          </a:p>
          <a:p>
            <a:r>
              <a:rPr lang="fr-FR" sz="2800" dirty="0"/>
              <a:t>s</a:t>
            </a:r>
            <a:r>
              <a:rPr lang="fr-FR" sz="2800" dirty="0" smtClean="0"/>
              <a:t>achant </a:t>
            </a:r>
            <a:r>
              <a:rPr lang="fr-FR" sz="2800" dirty="0"/>
              <a:t>très bien que ni la personne ni moi-même ne sommes prêts,</a:t>
            </a:r>
          </a:p>
          <a:p>
            <a:r>
              <a:rPr lang="fr-FR" sz="2800" dirty="0"/>
              <a:t>e</a:t>
            </a:r>
            <a:r>
              <a:rPr lang="fr-FR" sz="2800" dirty="0" smtClean="0"/>
              <a:t>t </a:t>
            </a:r>
            <a:r>
              <a:rPr lang="fr-FR" sz="2800" dirty="0"/>
              <a:t>que ce n’est pas le bon moment… Aujourd’hui je sais que</a:t>
            </a:r>
            <a:r>
              <a:rPr lang="fr-FR" sz="2800" dirty="0" smtClean="0"/>
              <a:t>…</a:t>
            </a:r>
          </a:p>
          <a:p>
            <a:endParaRPr lang="fr-FR" sz="2800" dirty="0"/>
          </a:p>
          <a:p>
            <a:r>
              <a:rPr lang="fr-FR" sz="2800" dirty="0"/>
              <a:t>Cela </a:t>
            </a:r>
            <a:r>
              <a:rPr lang="fr-FR" sz="2800" dirty="0" smtClean="0"/>
              <a:t>s’appelle le </a:t>
            </a:r>
            <a:r>
              <a:rPr lang="fr-FR" sz="2800" dirty="0"/>
              <a:t>respect</a:t>
            </a:r>
          </a:p>
        </p:txBody>
      </p:sp>
    </p:spTree>
    <p:extLst>
      <p:ext uri="{BB962C8B-B14F-4D97-AF65-F5344CB8AC3E}">
        <p14:creationId xmlns:p14="http://schemas.microsoft.com/office/powerpoint/2010/main" val="50572470"/>
      </p:ext>
    </p:extLst>
  </p:cSld>
  <p:clrMapOvr>
    <a:masterClrMapping/>
  </p:clrMapOvr>
  <p:transition xmlns:p14="http://schemas.microsoft.com/office/powerpoint/2010/main" spd="slow" advClick="0" advTm="14000">
    <p:randomBar dir="vert"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2754859691_3bbf850311_z.jpg 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4351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4000">
        <p:split orient="vert"/>
      </p:transition>
    </mc:Choice>
    <mc:Fallback xmlns="">
      <p:transition xmlns:p14="http://schemas.microsoft.com/office/powerpoint/2010/main" spd="slow" advClick="0" advTm="4000">
        <p:split orient="vert"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ond d'écran blanc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0" y="0"/>
            <a:ext cx="9299108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dirty="0"/>
              <a:t>Le jour où je me suis vraiment aimé</a:t>
            </a:r>
          </a:p>
          <a:p>
            <a:r>
              <a:rPr lang="fr-FR" sz="4000" dirty="0"/>
              <a:t>J’ai commencé à me libérer de tout ce qui ne m’était pas salutaire…</a:t>
            </a:r>
          </a:p>
          <a:p>
            <a:r>
              <a:rPr lang="fr-FR" sz="4000" dirty="0"/>
              <a:t>Personnes, situations, tout ce qui baissait mon énergie.</a:t>
            </a:r>
          </a:p>
          <a:p>
            <a:r>
              <a:rPr lang="fr-FR" sz="4000" dirty="0"/>
              <a:t>Au début, ma raison appelait ça de l’égoïsme.</a:t>
            </a:r>
          </a:p>
          <a:p>
            <a:r>
              <a:rPr lang="fr-FR" sz="4000" dirty="0"/>
              <a:t>Aujourd’hui, je sais que…</a:t>
            </a:r>
          </a:p>
          <a:p>
            <a:r>
              <a:rPr lang="fr-FR" sz="4000" dirty="0"/>
              <a:t>c</a:t>
            </a:r>
            <a:r>
              <a:rPr lang="fr-FR" sz="4000" dirty="0" smtClean="0"/>
              <a:t>ela </a:t>
            </a:r>
            <a:r>
              <a:rPr lang="fr-FR" sz="4000" dirty="0"/>
              <a:t>s’appelle de l’amour propre</a:t>
            </a:r>
            <a:endParaRPr lang="fr-FR" sz="4000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408778"/>
      </p:ext>
    </p:extLst>
  </p:cSld>
  <p:clrMapOvr>
    <a:masterClrMapping/>
  </p:clrMapOvr>
  <p:transition xmlns:p14="http://schemas.microsoft.com/office/powerpoint/2010/main" spd="slow" advClick="0" advTm="7000">
    <p:randomBar dir="vert"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charlie-chapli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122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Click="0" advTm="3000">
        <p14:glitter pattern="hexagon"/>
      </p:transition>
    </mc:Choice>
    <mc:Fallback xmlns="">
      <p:transition xmlns:p14="http://schemas.microsoft.com/office/powerpoint/2010/main" spd="slow" advClick="0" advTm="3000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f6b922a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7279398"/>
      </p:ext>
    </p:extLst>
  </p:cSld>
  <p:clrMapOvr>
    <a:masterClrMapping/>
  </p:clrMapOvr>
  <p:transition xmlns:p14="http://schemas.microsoft.com/office/powerpoint/2010/main" spd="slow" advClick="0" advTm="3000">
    <p:randomBar dir="vert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ond d'écran blanc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978049" y="862968"/>
            <a:ext cx="5488955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dirty="0"/>
              <a:t>Le jour où je me suis vraiment aimé…</a:t>
            </a:r>
          </a:p>
          <a:p>
            <a:r>
              <a:rPr lang="fr-FR" sz="3200" dirty="0"/>
              <a:t>j</a:t>
            </a:r>
            <a:r>
              <a:rPr lang="fr-FR" sz="3200" dirty="0" smtClean="0"/>
              <a:t>’ai </a:t>
            </a:r>
            <a:r>
              <a:rPr lang="fr-FR" sz="3200" dirty="0"/>
              <a:t>cessé de chercher à toujours avoir </a:t>
            </a:r>
            <a:r>
              <a:rPr lang="fr-FR" sz="3200" dirty="0" smtClean="0"/>
              <a:t>raison,  et me suis </a:t>
            </a:r>
            <a:r>
              <a:rPr lang="fr-FR" sz="3200" dirty="0"/>
              <a:t>rendu </a:t>
            </a:r>
            <a:r>
              <a:rPr lang="fr-FR" sz="3200" dirty="0" smtClean="0"/>
              <a:t>compte de toutes les fois  où je m’étais trompé</a:t>
            </a:r>
            <a:r>
              <a:rPr lang="fr-FR" sz="3200" dirty="0"/>
              <a:t>.</a:t>
            </a:r>
          </a:p>
          <a:p>
            <a:r>
              <a:rPr lang="fr-FR" sz="3200" dirty="0"/>
              <a:t>Cela s’appelle </a:t>
            </a:r>
            <a:r>
              <a:rPr lang="fr-FR" sz="3200" dirty="0" smtClean="0"/>
              <a:t>l’humilité</a:t>
            </a:r>
            <a:endParaRPr lang="fr-FR" sz="3200" dirty="0"/>
          </a:p>
        </p:txBody>
      </p:sp>
    </p:spTree>
    <p:extLst>
      <p:ext uri="{BB962C8B-B14F-4D97-AF65-F5344CB8AC3E}">
        <p14:creationId xmlns:p14="http://schemas.microsoft.com/office/powerpoint/2010/main" val="2365205320"/>
      </p:ext>
    </p:extLst>
  </p:cSld>
  <p:clrMapOvr>
    <a:masterClrMapping/>
  </p:clrMapOvr>
  <p:transition xmlns:p14="http://schemas.microsoft.com/office/powerpoint/2010/main" spd="slow" advClick="0" advTm="8000">
    <p:cover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ond d'écran blanc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804333" y="931333"/>
            <a:ext cx="8202808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dirty="0"/>
              <a:t>Le jour où je me suis vraiment aimé…</a:t>
            </a:r>
          </a:p>
          <a:p>
            <a:r>
              <a:rPr lang="fr-FR" sz="3200" dirty="0"/>
              <a:t>j</a:t>
            </a:r>
            <a:r>
              <a:rPr lang="fr-FR" sz="3200" dirty="0" smtClean="0"/>
              <a:t>’ai </a:t>
            </a:r>
            <a:r>
              <a:rPr lang="fr-FR" sz="3200" dirty="0"/>
              <a:t>cessé de revivre le passé et de me préoccuper de l’avenir.</a:t>
            </a:r>
          </a:p>
          <a:p>
            <a:r>
              <a:rPr lang="fr-FR" sz="3200" dirty="0"/>
              <a:t>Aujourd’hui, je vis au présent, là où toute la vie se passe.</a:t>
            </a:r>
          </a:p>
          <a:p>
            <a:r>
              <a:rPr lang="fr-FR" sz="3200" dirty="0"/>
              <a:t>Aujourd’hui, je vis une seule journée à la fois.</a:t>
            </a:r>
          </a:p>
          <a:p>
            <a:r>
              <a:rPr lang="fr-FR" sz="3200" dirty="0"/>
              <a:t>Cela </a:t>
            </a:r>
            <a:r>
              <a:rPr lang="fr-FR" sz="3200" dirty="0" smtClean="0"/>
              <a:t>s’appelle la plénitude.</a:t>
            </a:r>
            <a:endParaRPr lang="fr-FR" sz="3200" dirty="0"/>
          </a:p>
        </p:txBody>
      </p:sp>
    </p:spTree>
    <p:extLst>
      <p:ext uri="{BB962C8B-B14F-4D97-AF65-F5344CB8AC3E}">
        <p14:creationId xmlns:p14="http://schemas.microsoft.com/office/powerpoint/2010/main" val="1292628815"/>
      </p:ext>
    </p:extLst>
  </p:cSld>
  <p:clrMapOvr>
    <a:masterClrMapping/>
  </p:clrMapOvr>
  <p:transition xmlns:p14="http://schemas.microsoft.com/office/powerpoint/2010/main" spd="slow" advClick="0" advTm="4000">
    <p:randomBar dir="vert"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arlie 1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4938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4000">
        <p:split orient="vert"/>
      </p:transition>
    </mc:Choice>
    <mc:Fallback xmlns="">
      <p:transition xmlns:p14="http://schemas.microsoft.com/office/powerpoint/2010/main" spd="slow" advClick="0" advTm="4000">
        <p:split orient="vert"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ond d'écran blanc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874889" y="790222"/>
            <a:ext cx="7927876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dirty="0"/>
              <a:t>Le jour où je me suis vraiment aimé…</a:t>
            </a:r>
          </a:p>
          <a:p>
            <a:r>
              <a:rPr lang="fr-FR" sz="3200" dirty="0"/>
              <a:t>j</a:t>
            </a:r>
            <a:r>
              <a:rPr lang="fr-FR" sz="3200" dirty="0" smtClean="0"/>
              <a:t>’ai </a:t>
            </a:r>
            <a:r>
              <a:rPr lang="fr-FR" sz="3200" dirty="0"/>
              <a:t>compris que ma tête pouvait me tromper et me décevoir.</a:t>
            </a:r>
          </a:p>
          <a:p>
            <a:r>
              <a:rPr lang="fr-FR" sz="3200" dirty="0"/>
              <a:t>Mais si je la mets au service de mon cœur, elle </a:t>
            </a:r>
            <a:r>
              <a:rPr lang="fr-FR" sz="3200" dirty="0" smtClean="0"/>
              <a:t>devient </a:t>
            </a:r>
            <a:r>
              <a:rPr lang="fr-FR" sz="3200" dirty="0"/>
              <a:t>u</a:t>
            </a:r>
            <a:r>
              <a:rPr lang="fr-FR" sz="3200" dirty="0" smtClean="0"/>
              <a:t>n allié précieux.</a:t>
            </a:r>
          </a:p>
          <a:p>
            <a:endParaRPr lang="fr-FR" sz="3200" dirty="0"/>
          </a:p>
          <a:p>
            <a:endParaRPr lang="fr-FR" sz="3200" dirty="0"/>
          </a:p>
          <a:p>
            <a:r>
              <a:rPr lang="fr-FR" sz="3200" dirty="0"/>
              <a:t>Cela </a:t>
            </a:r>
            <a:r>
              <a:rPr lang="fr-FR" sz="3200" dirty="0" smtClean="0"/>
              <a:t>s’appelle le </a:t>
            </a:r>
            <a:r>
              <a:rPr lang="fr-FR" sz="3200" dirty="0"/>
              <a:t>savoir vivre</a:t>
            </a:r>
          </a:p>
        </p:txBody>
      </p:sp>
    </p:spTree>
    <p:extLst>
      <p:ext uri="{BB962C8B-B14F-4D97-AF65-F5344CB8AC3E}">
        <p14:creationId xmlns:p14="http://schemas.microsoft.com/office/powerpoint/2010/main" val="3217218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0000">
        <p:split orient="vert"/>
      </p:transition>
    </mc:Choice>
    <mc:Fallback xmlns="">
      <p:transition xmlns:p14="http://schemas.microsoft.com/office/powerpoint/2010/main" spd="slow" advClick="0" advTm="10000">
        <p:split orient="vert"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Monsieur verdoux charli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1658" y="0"/>
            <a:ext cx="6963382" cy="4550833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725774" y="4883452"/>
            <a:ext cx="768581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dirty="0" smtClean="0"/>
              <a:t>Nous ne devons pas avoir peur de nous confronter du chaos </a:t>
            </a:r>
          </a:p>
          <a:p>
            <a:r>
              <a:rPr lang="fr-FR" sz="2400" dirty="0"/>
              <a:t>n</a:t>
            </a:r>
            <a:r>
              <a:rPr lang="fr-FR" sz="2400" dirty="0" smtClean="0"/>
              <a:t>aissant des étoiles</a:t>
            </a:r>
            <a:endParaRPr lang="fr-FR" sz="2400" dirty="0"/>
          </a:p>
        </p:txBody>
      </p:sp>
      <p:sp>
        <p:nvSpPr>
          <p:cNvPr id="4" name="ZoneTexte 3"/>
          <p:cNvSpPr txBox="1"/>
          <p:nvPr/>
        </p:nvSpPr>
        <p:spPr>
          <a:xfrm>
            <a:off x="1708594" y="3356429"/>
            <a:ext cx="357779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4400" dirty="0" smtClean="0">
                <a:solidFill>
                  <a:srgbClr val="FF0000"/>
                </a:solidFill>
              </a:rPr>
              <a:t>Charlie</a:t>
            </a:r>
            <a:r>
              <a:rPr lang="fr-FR" sz="2400" dirty="0" smtClean="0">
                <a:solidFill>
                  <a:srgbClr val="FF0000"/>
                </a:solidFill>
              </a:rPr>
              <a:t> </a:t>
            </a:r>
            <a:r>
              <a:rPr lang="fr-FR" sz="4400" dirty="0" smtClean="0">
                <a:solidFill>
                  <a:srgbClr val="FF0000"/>
                </a:solidFill>
              </a:rPr>
              <a:t>Chaplin</a:t>
            </a:r>
            <a:endParaRPr lang="fr-FR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2327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4000">
        <p:blinds dir="vert"/>
      </p:transition>
    </mc:Choice>
    <mc:Fallback xmlns="">
      <p:transition xmlns:p14="http://schemas.microsoft.com/office/powerpoint/2010/main" spd="slow" advClick="0" advTm="4000">
        <p:blinds dir="vert"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Notes de musique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1261" y="-301296"/>
            <a:ext cx="6540500" cy="24638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613128" y="2162504"/>
            <a:ext cx="7699744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4000" dirty="0" smtClean="0"/>
              <a:t>Réalisation: Daniela </a:t>
            </a:r>
            <a:r>
              <a:rPr lang="fr-FR" sz="4000" dirty="0" err="1" smtClean="0"/>
              <a:t>Dubler</a:t>
            </a:r>
            <a:endParaRPr lang="fr-FR" sz="4000" dirty="0" smtClean="0"/>
          </a:p>
          <a:p>
            <a:r>
              <a:rPr lang="fr-FR" sz="4000" dirty="0" smtClean="0"/>
              <a:t>Texte et images: Trouvées sur le net</a:t>
            </a:r>
          </a:p>
          <a:p>
            <a:r>
              <a:rPr lang="fr-FR" sz="4000" dirty="0" smtClean="0"/>
              <a:t>Musique: Souvenir heureux</a:t>
            </a:r>
            <a:endParaRPr lang="fr-FR" sz="4000" dirty="0"/>
          </a:p>
        </p:txBody>
      </p:sp>
    </p:spTree>
    <p:extLst>
      <p:ext uri="{BB962C8B-B14F-4D97-AF65-F5344CB8AC3E}">
        <p14:creationId xmlns:p14="http://schemas.microsoft.com/office/powerpoint/2010/main" val="3905084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4000">
        <p14:window dir="vert"/>
      </p:transition>
    </mc:Choice>
    <mc:Fallback xmlns="">
      <p:transition xmlns:p14="http://schemas.microsoft.com/office/powerpoint/2010/main" spd="slow" advClick="0" advTm="4000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Bureau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ureau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468</TotalTime>
  <Words>481</Words>
  <Application>Microsoft Macintosh PowerPoint</Application>
  <PresentationFormat>Présentation à l'écran (16:10)</PresentationFormat>
  <Paragraphs>57</Paragraphs>
  <Slides>19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19</vt:i4>
      </vt:variant>
    </vt:vector>
  </HeadingPairs>
  <TitlesOfParts>
    <vt:vector size="20" baseType="lpstr">
      <vt:lpstr>Thème Office</vt:lpstr>
      <vt:lpstr>LE JOUR OÙ JE ME SUIS AIMÉ POUR DE VRAI 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 JOUR OÙ JE ME SUIS AIMÉ POUR DE VRAI </dc:title>
  <dc:creator>Dan DD</dc:creator>
  <cp:lastModifiedBy>Dan DD</cp:lastModifiedBy>
  <cp:revision>33</cp:revision>
  <dcterms:created xsi:type="dcterms:W3CDTF">2012-02-21T17:45:40Z</dcterms:created>
  <dcterms:modified xsi:type="dcterms:W3CDTF">2012-02-23T17:20:12Z</dcterms:modified>
</cp:coreProperties>
</file>