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8" r:id="rId1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1A733-93AC-4D1B-B8D2-CBE2B5C30BF6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326C59-576B-43E4-B738-6DFA2DFC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216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326C59-576B-43E4-B738-6DFA2DFCDE3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424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764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909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832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007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190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988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28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059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051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25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FFF200"/>
            </a:gs>
            <a:gs pos="52000">
              <a:srgbClr val="FF7A00"/>
            </a:gs>
            <a:gs pos="77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612FD-95AB-4684-85F6-CB11D07D632A}" type="datetimeFigureOut">
              <a:rPr lang="fr-FR" smtClean="0"/>
              <a:t>28/02/2012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C0D3-1C10-4F64-BE74-B61601408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258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2.gif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image" Target="../media/image1.gif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10" Type="http://schemas.openxmlformats.org/officeDocument/2006/relationships/image" Target="../media/image16.jpeg"/><Relationship Id="rId4" Type="http://schemas.openxmlformats.org/officeDocument/2006/relationships/image" Target="../media/image5.gif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18" Type="http://schemas.openxmlformats.org/officeDocument/2006/relationships/image" Target="../media/image38.jpg"/><Relationship Id="rId3" Type="http://schemas.openxmlformats.org/officeDocument/2006/relationships/image" Target="../media/image2.gif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17" Type="http://schemas.openxmlformats.org/officeDocument/2006/relationships/image" Target="../media/image37.jpg"/><Relationship Id="rId2" Type="http://schemas.openxmlformats.org/officeDocument/2006/relationships/image" Target="../media/image1.gif"/><Relationship Id="rId16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5" Type="http://schemas.openxmlformats.org/officeDocument/2006/relationships/image" Target="../media/image35.jpg"/><Relationship Id="rId10" Type="http://schemas.openxmlformats.org/officeDocument/2006/relationships/image" Target="../media/image30.jpeg"/><Relationship Id="rId19" Type="http://schemas.openxmlformats.org/officeDocument/2006/relationships/image" Target="../media/image39.jpg"/><Relationship Id="rId4" Type="http://schemas.openxmlformats.org/officeDocument/2006/relationships/image" Target="../media/image6.gif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18" Type="http://schemas.openxmlformats.org/officeDocument/2006/relationships/image" Target="../media/image53.jpg"/><Relationship Id="rId26" Type="http://schemas.openxmlformats.org/officeDocument/2006/relationships/image" Target="../media/image61.jpg"/><Relationship Id="rId3" Type="http://schemas.openxmlformats.org/officeDocument/2006/relationships/image" Target="../media/image2.gif"/><Relationship Id="rId21" Type="http://schemas.openxmlformats.org/officeDocument/2006/relationships/image" Target="../media/image56.jp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17" Type="http://schemas.openxmlformats.org/officeDocument/2006/relationships/image" Target="../media/image52.jpg"/><Relationship Id="rId25" Type="http://schemas.openxmlformats.org/officeDocument/2006/relationships/image" Target="../media/image60.jpeg"/><Relationship Id="rId2" Type="http://schemas.openxmlformats.org/officeDocument/2006/relationships/image" Target="../media/image1.gif"/><Relationship Id="rId16" Type="http://schemas.openxmlformats.org/officeDocument/2006/relationships/image" Target="../media/image51.jpg"/><Relationship Id="rId20" Type="http://schemas.openxmlformats.org/officeDocument/2006/relationships/image" Target="../media/image55.jpg"/><Relationship Id="rId29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24" Type="http://schemas.openxmlformats.org/officeDocument/2006/relationships/image" Target="../media/image59.jpeg"/><Relationship Id="rId5" Type="http://schemas.openxmlformats.org/officeDocument/2006/relationships/image" Target="../media/image40.jpeg"/><Relationship Id="rId15" Type="http://schemas.openxmlformats.org/officeDocument/2006/relationships/image" Target="../media/image50.jpg"/><Relationship Id="rId23" Type="http://schemas.openxmlformats.org/officeDocument/2006/relationships/image" Target="../media/image58.jpeg"/><Relationship Id="rId28" Type="http://schemas.openxmlformats.org/officeDocument/2006/relationships/image" Target="../media/image63.jpeg"/><Relationship Id="rId10" Type="http://schemas.openxmlformats.org/officeDocument/2006/relationships/image" Target="../media/image45.jpeg"/><Relationship Id="rId19" Type="http://schemas.openxmlformats.org/officeDocument/2006/relationships/image" Target="../media/image54.jpg"/><Relationship Id="rId4" Type="http://schemas.openxmlformats.org/officeDocument/2006/relationships/image" Target="../media/image7.gif"/><Relationship Id="rId9" Type="http://schemas.openxmlformats.org/officeDocument/2006/relationships/image" Target="../media/image44.jpeg"/><Relationship Id="rId14" Type="http://schemas.openxmlformats.org/officeDocument/2006/relationships/image" Target="../media/image49.jpeg"/><Relationship Id="rId22" Type="http://schemas.openxmlformats.org/officeDocument/2006/relationships/image" Target="../media/image57.jpg"/><Relationship Id="rId27" Type="http://schemas.openxmlformats.org/officeDocument/2006/relationships/image" Target="../media/image6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3" Type="http://schemas.openxmlformats.org/officeDocument/2006/relationships/image" Target="../media/image2.gif"/><Relationship Id="rId7" Type="http://schemas.openxmlformats.org/officeDocument/2006/relationships/image" Target="../media/image6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11" Type="http://schemas.openxmlformats.org/officeDocument/2006/relationships/image" Target="../media/image73.jpg"/><Relationship Id="rId5" Type="http://schemas.openxmlformats.org/officeDocument/2006/relationships/image" Target="../media/image66.gif"/><Relationship Id="rId10" Type="http://schemas.openxmlformats.org/officeDocument/2006/relationships/image" Target="../media/image72.jpg"/><Relationship Id="rId4" Type="http://schemas.openxmlformats.org/officeDocument/2006/relationships/image" Target="../media/image65.gif"/><Relationship Id="rId9" Type="http://schemas.openxmlformats.org/officeDocument/2006/relationships/image" Target="../media/image7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gif"/><Relationship Id="rId13" Type="http://schemas.openxmlformats.org/officeDocument/2006/relationships/image" Target="../media/image80.jpeg"/><Relationship Id="rId18" Type="http://schemas.openxmlformats.org/officeDocument/2006/relationships/image" Target="../media/image85.jpg"/><Relationship Id="rId3" Type="http://schemas.openxmlformats.org/officeDocument/2006/relationships/image" Target="../media/image1.gif"/><Relationship Id="rId21" Type="http://schemas.openxmlformats.org/officeDocument/2006/relationships/image" Target="../media/image88.jpeg"/><Relationship Id="rId7" Type="http://schemas.openxmlformats.org/officeDocument/2006/relationships/image" Target="../media/image74.jpg"/><Relationship Id="rId12" Type="http://schemas.openxmlformats.org/officeDocument/2006/relationships/image" Target="../media/image79.jpeg"/><Relationship Id="rId17" Type="http://schemas.openxmlformats.org/officeDocument/2006/relationships/image" Target="../media/image8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3.jpeg"/><Relationship Id="rId20" Type="http://schemas.openxmlformats.org/officeDocument/2006/relationships/image" Target="../media/image8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11" Type="http://schemas.openxmlformats.org/officeDocument/2006/relationships/image" Target="../media/image78.jpeg"/><Relationship Id="rId5" Type="http://schemas.openxmlformats.org/officeDocument/2006/relationships/image" Target="../media/image65.gif"/><Relationship Id="rId15" Type="http://schemas.openxmlformats.org/officeDocument/2006/relationships/image" Target="../media/image82.jpeg"/><Relationship Id="rId23" Type="http://schemas.openxmlformats.org/officeDocument/2006/relationships/image" Target="../media/image90.jpeg"/><Relationship Id="rId10" Type="http://schemas.openxmlformats.org/officeDocument/2006/relationships/image" Target="../media/image77.gif"/><Relationship Id="rId19" Type="http://schemas.openxmlformats.org/officeDocument/2006/relationships/image" Target="../media/image86.jpeg"/><Relationship Id="rId4" Type="http://schemas.openxmlformats.org/officeDocument/2006/relationships/image" Target="../media/image2.gif"/><Relationship Id="rId9" Type="http://schemas.openxmlformats.org/officeDocument/2006/relationships/image" Target="../media/image76.gif"/><Relationship Id="rId14" Type="http://schemas.openxmlformats.org/officeDocument/2006/relationships/image" Target="../media/image81.jpeg"/><Relationship Id="rId22" Type="http://schemas.openxmlformats.org/officeDocument/2006/relationships/image" Target="../media/image8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9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15872"/>
            <a:ext cx="8740943" cy="483214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7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55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324">
        <p14:vortex dir="r"/>
        <p:sndAc>
          <p:stSnd>
            <p:snd r:embed="rId2" name="Tangerinos por el Mundo 7.wav"/>
          </p:stSnd>
        </p:sndAc>
      </p:transition>
    </mc:Choice>
    <mc:Fallback>
      <p:transition spd="slow" advTm="18324">
        <p:fade/>
        <p:sndAc>
          <p:stSnd>
            <p:snd r:embed="rId2" name="Tangerinos por el Mundo 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9552" y="411510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chemeClr val="tx2"/>
                </a:solidFill>
                <a:latin typeface="Brush Script MT" pitchFamily="66" charset="0"/>
              </a:rPr>
              <a:t>Présentation de nos Amis Tangérois, Résident en  Espagne</a:t>
            </a:r>
            <a:endParaRPr lang="fr-FR" sz="4000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879812" y="1642769"/>
            <a:ext cx="3384376" cy="299704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6055815" y="3795886"/>
            <a:ext cx="2592288" cy="10156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Suite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36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5777">
        <p14:ripple/>
      </p:transition>
    </mc:Choice>
    <mc:Fallback>
      <p:transition spd="slow" advTm="65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6" grpId="1"/>
      <p:bldP spid="7" grpId="0" animBg="1"/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871200" cy="49041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3528" y="267494"/>
            <a:ext cx="8640960" cy="1384995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Laissons L’Andalousie, pour atteindre, les Résidents de la Région </a:t>
            </a:r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de Valence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64" y="1131590"/>
            <a:ext cx="1310985" cy="1296144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795" y="1779662"/>
            <a:ext cx="1316425" cy="1301521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511" y="1032218"/>
            <a:ext cx="1319144" cy="1304209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ZoneTexte 9"/>
          <p:cNvSpPr txBox="1"/>
          <p:nvPr/>
        </p:nvSpPr>
        <p:spPr>
          <a:xfrm>
            <a:off x="430140" y="250121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Elche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599892" y="3081183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Alicante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941156" y="2491345"/>
            <a:ext cx="18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Valence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63" y="3455583"/>
            <a:ext cx="2056346" cy="1542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3" y="3455583"/>
            <a:ext cx="2056345" cy="1542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963" y="3372610"/>
            <a:ext cx="2160240" cy="1626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34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12535">
        <p14:glitter pattern="hexagon"/>
      </p:transition>
    </mc:Choice>
    <mc:Fallback>
      <p:transition spd="slow" advTm="212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15872"/>
            <a:ext cx="8740943" cy="483214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3871"/>
            <a:ext cx="1310985" cy="1296144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0223"/>
            <a:ext cx="1878956" cy="1409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12432"/>
            <a:ext cx="1162533" cy="15494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21048"/>
            <a:ext cx="1152128" cy="15445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42131"/>
            <a:ext cx="1944216" cy="12971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529" y="399449"/>
            <a:ext cx="1760951" cy="14087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63838"/>
            <a:ext cx="1740024" cy="1392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887" y="3363838"/>
            <a:ext cx="1698278" cy="1358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5" y="1995686"/>
            <a:ext cx="2232248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792" y="2118417"/>
            <a:ext cx="1564552" cy="1173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936" y="3426302"/>
            <a:ext cx="1716185" cy="1267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122" y="2067694"/>
            <a:ext cx="1019355" cy="1358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79" y="3520853"/>
            <a:ext cx="1584177" cy="1188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068" y="1995686"/>
            <a:ext cx="1700808" cy="1275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3" y="3475306"/>
            <a:ext cx="925622" cy="1233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64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3330">
        <p14:honeycomb/>
      </p:transition>
    </mc:Choice>
    <mc:Fallback>
      <p:transition spd="slow" advTm="633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0"/>
                            </p:stCondLst>
                            <p:childTnLst>
                              <p:par>
                                <p:cTn id="5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0"/>
                            </p:stCondLst>
                            <p:childTnLst>
                              <p:par>
                                <p:cTn id="6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0"/>
                            </p:stCondLst>
                            <p:childTnLst>
                              <p:par>
                                <p:cTn id="68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000"/>
                            </p:stCondLst>
                            <p:childTnLst>
                              <p:par>
                                <p:cTn id="7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6000"/>
                            </p:stCondLst>
                            <p:childTnLst>
                              <p:par>
                                <p:cTn id="8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0"/>
                            </p:stCondLst>
                            <p:childTnLst>
                              <p:par>
                                <p:cTn id="9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8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5872"/>
            <a:ext cx="8740943" cy="483214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1182"/>
            <a:ext cx="1316425" cy="1301521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Arrondir un rectangle avec un coin diagonal 5"/>
          <p:cNvSpPr/>
          <p:nvPr/>
        </p:nvSpPr>
        <p:spPr>
          <a:xfrm>
            <a:off x="323528" y="267494"/>
            <a:ext cx="2160240" cy="1152128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2636168" y="267494"/>
            <a:ext cx="2160240" cy="115212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932040" y="236510"/>
            <a:ext cx="2160240" cy="1152128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323528" y="3612874"/>
            <a:ext cx="2160240" cy="115212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2636168" y="3651870"/>
            <a:ext cx="2160240" cy="1152128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4932040" y="3651870"/>
            <a:ext cx="2160240" cy="1152128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élai 11"/>
          <p:cNvSpPr/>
          <p:nvPr/>
        </p:nvSpPr>
        <p:spPr>
          <a:xfrm>
            <a:off x="7236296" y="236510"/>
            <a:ext cx="1656184" cy="1111104"/>
          </a:xfrm>
          <a:prstGeom prst="flowChartDelay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élai 12"/>
          <p:cNvSpPr/>
          <p:nvPr/>
        </p:nvSpPr>
        <p:spPr>
          <a:xfrm>
            <a:off x="7236296" y="3672382"/>
            <a:ext cx="1656184" cy="1111104"/>
          </a:xfrm>
          <a:prstGeom prst="flowChartDelay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1988096" y="1709550"/>
            <a:ext cx="1296144" cy="1724398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7277926" y="1593985"/>
            <a:ext cx="1296144" cy="1724398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uban vers le haut 15"/>
          <p:cNvSpPr/>
          <p:nvPr/>
        </p:nvSpPr>
        <p:spPr>
          <a:xfrm>
            <a:off x="3491880" y="1639440"/>
            <a:ext cx="3456384" cy="1794508"/>
          </a:xfrm>
          <a:prstGeom prst="ribbon2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uban vers le haut 16"/>
          <p:cNvSpPr/>
          <p:nvPr/>
        </p:nvSpPr>
        <p:spPr>
          <a:xfrm>
            <a:off x="3491880" y="1639440"/>
            <a:ext cx="3456384" cy="1794508"/>
          </a:xfrm>
          <a:prstGeom prst="ribbon2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uban vers le haut 17"/>
          <p:cNvSpPr/>
          <p:nvPr/>
        </p:nvSpPr>
        <p:spPr>
          <a:xfrm>
            <a:off x="3419872" y="1639440"/>
            <a:ext cx="3528392" cy="1794508"/>
          </a:xfrm>
          <a:prstGeom prst="ribbon2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uban vers le haut 18"/>
          <p:cNvSpPr/>
          <p:nvPr/>
        </p:nvSpPr>
        <p:spPr>
          <a:xfrm>
            <a:off x="3419872" y="1639440"/>
            <a:ext cx="3528392" cy="1794508"/>
          </a:xfrm>
          <a:prstGeom prst="ribbon2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uban vers le haut 19"/>
          <p:cNvSpPr/>
          <p:nvPr/>
        </p:nvSpPr>
        <p:spPr>
          <a:xfrm>
            <a:off x="3419872" y="1639440"/>
            <a:ext cx="3528392" cy="1794508"/>
          </a:xfrm>
          <a:prstGeom prst="ribbon2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1235">
        <p:checker/>
      </p:transition>
    </mc:Choice>
    <mc:Fallback>
      <p:transition spd="slow" advTm="71235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000"/>
                            </p:stCondLst>
                            <p:childTnLst>
                              <p:par>
                                <p:cTn id="4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000"/>
                            </p:stCondLst>
                            <p:childTnLst>
                              <p:par>
                                <p:cTn id="5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000"/>
                            </p:stCondLst>
                            <p:childTnLst>
                              <p:par>
                                <p:cTn id="5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0"/>
                            </p:stCondLst>
                            <p:childTnLst>
                              <p:par>
                                <p:cTn id="6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000"/>
                            </p:stCondLst>
                            <p:childTnLst>
                              <p:par>
                                <p:cTn id="7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0"/>
                            </p:stCondLst>
                            <p:childTnLst>
                              <p:par>
                                <p:cTn id="8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1000"/>
                            </p:stCondLst>
                            <p:childTnLst>
                              <p:par>
                                <p:cTn id="9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15872"/>
            <a:ext cx="8740943" cy="483214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9644"/>
            <a:ext cx="1319144" cy="1304209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ctangle à coins arrondis 5"/>
          <p:cNvSpPr/>
          <p:nvPr/>
        </p:nvSpPr>
        <p:spPr>
          <a:xfrm>
            <a:off x="251520" y="267494"/>
            <a:ext cx="1872208" cy="1080120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6"/>
          <p:cNvSpPr/>
          <p:nvPr/>
        </p:nvSpPr>
        <p:spPr>
          <a:xfrm>
            <a:off x="2644944" y="291614"/>
            <a:ext cx="1872208" cy="1080120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à coins arrondis 7"/>
          <p:cNvSpPr/>
          <p:nvPr/>
        </p:nvSpPr>
        <p:spPr>
          <a:xfrm>
            <a:off x="4788024" y="294291"/>
            <a:ext cx="1872208" cy="1080120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>
            <a:off x="6948264" y="267494"/>
            <a:ext cx="1872208" cy="1080120"/>
          </a:xfrm>
          <a:prstGeom prst="round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251520" y="3579862"/>
            <a:ext cx="1872208" cy="1080120"/>
          </a:xfrm>
          <a:prstGeom prst="round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644944" y="3612285"/>
            <a:ext cx="1872208" cy="1080120"/>
          </a:xfrm>
          <a:prstGeom prst="round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4788024" y="3637674"/>
            <a:ext cx="1872208" cy="1080120"/>
          </a:xfrm>
          <a:prstGeom prst="round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6948264" y="3612285"/>
            <a:ext cx="1872208" cy="1080120"/>
          </a:xfrm>
          <a:prstGeom prst="round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à coins arrondis 13"/>
          <p:cNvSpPr/>
          <p:nvPr/>
        </p:nvSpPr>
        <p:spPr>
          <a:xfrm>
            <a:off x="1691680" y="1991883"/>
            <a:ext cx="1872208" cy="1080120"/>
          </a:xfrm>
          <a:prstGeom prst="round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à coins arrondis 14"/>
          <p:cNvSpPr/>
          <p:nvPr/>
        </p:nvSpPr>
        <p:spPr>
          <a:xfrm>
            <a:off x="6948264" y="2031689"/>
            <a:ext cx="1872208" cy="1080120"/>
          </a:xfrm>
          <a:prstGeom prst="round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3707904" y="1707654"/>
            <a:ext cx="3096344" cy="1728192"/>
          </a:xfrm>
          <a:prstGeom prst="rect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3923928" y="2031689"/>
            <a:ext cx="2592288" cy="1200329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L’Album</a:t>
            </a:r>
          </a:p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De</a:t>
            </a:r>
          </a:p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Tere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010" y="1779662"/>
            <a:ext cx="1188132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814" y="1875605"/>
            <a:ext cx="1074328" cy="1432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713" y="1771800"/>
            <a:ext cx="2122718" cy="1592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792" y="1804738"/>
            <a:ext cx="2048560" cy="1534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929" y="1858216"/>
            <a:ext cx="1956285" cy="1467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92" y="1871708"/>
            <a:ext cx="1044167" cy="1392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993" y="1811006"/>
            <a:ext cx="2018165" cy="151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894" y="1863638"/>
            <a:ext cx="1062168" cy="14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285" y="1819300"/>
            <a:ext cx="1122777" cy="1497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256" y="1796335"/>
            <a:ext cx="2085639" cy="1564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181" y="1791960"/>
            <a:ext cx="1163788" cy="1551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295" y="1819300"/>
            <a:ext cx="1916832" cy="1437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527" y="1834997"/>
            <a:ext cx="2007768" cy="1505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19" y="1772438"/>
            <a:ext cx="1151703" cy="1535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713" y="1771801"/>
            <a:ext cx="2148546" cy="1611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64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1979">
        <p14:shred/>
      </p:transition>
    </mc:Choice>
    <mc:Fallback>
      <p:transition spd="slow" advTm="1419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000"/>
                            </p:stCondLst>
                            <p:childTnLst>
                              <p:par>
                                <p:cTn id="7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0"/>
                            </p:stCondLst>
                            <p:childTnLst>
                              <p:par>
                                <p:cTn id="8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0"/>
                            </p:stCondLst>
                            <p:childTnLst>
                              <p:par>
                                <p:cTn id="96" presetID="21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6000"/>
                            </p:stCondLst>
                            <p:childTnLst>
                              <p:par>
                                <p:cTn id="102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4000"/>
                            </p:stCondLst>
                            <p:childTnLst>
                              <p:par>
                                <p:cTn id="11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0"/>
                            </p:stCondLst>
                            <p:childTnLst>
                              <p:par>
                                <p:cTn id="12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3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2000"/>
                            </p:stCondLst>
                            <p:childTnLst>
                              <p:par>
                                <p:cTn id="14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8000"/>
                            </p:stCondLst>
                            <p:childTnLst>
                              <p:par>
                                <p:cTn id="15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4000"/>
                            </p:stCondLst>
                            <p:childTnLst>
                              <p:par>
                                <p:cTn id="16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0000"/>
                            </p:stCondLst>
                            <p:childTnLst>
                              <p:par>
                                <p:cTn id="17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6000"/>
                            </p:stCondLst>
                            <p:childTnLst>
                              <p:par>
                                <p:cTn id="18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92000"/>
                            </p:stCondLst>
                            <p:childTnLst>
                              <p:par>
                                <p:cTn id="19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98000"/>
                            </p:stCondLst>
                            <p:childTnLst>
                              <p:par>
                                <p:cTn id="20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4000"/>
                            </p:stCondLst>
                            <p:childTnLst>
                              <p:par>
                                <p:cTn id="21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2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16000"/>
                            </p:stCondLst>
                            <p:childTnLst>
                              <p:par>
                                <p:cTn id="23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22000"/>
                            </p:stCondLst>
                            <p:childTnLst>
                              <p:par>
                                <p:cTn id="243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7" grpId="1"/>
      <p:bldP spid="17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15872"/>
            <a:ext cx="8740943" cy="483214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17552" y="195486"/>
            <a:ext cx="8352928" cy="1200329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Poursuivant, la côte, pour arriver à Barcelone où Résident nos deux Camarades d’Ecole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00" y="2373162"/>
            <a:ext cx="2564508" cy="2535476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782" y="2373162"/>
            <a:ext cx="2538774" cy="2510033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578" y="1639440"/>
            <a:ext cx="3045554" cy="2228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3023828" y="4117017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Quand vous voulez, on se donne rendez-vous !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4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3718">
        <p:blinds dir="vert"/>
      </p:transition>
    </mc:Choice>
    <mc:Fallback>
      <p:transition spd="slow" advTm="8371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15872"/>
            <a:ext cx="8740943" cy="483214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5486"/>
            <a:ext cx="1828490" cy="180779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62879"/>
            <a:ext cx="1828490" cy="1905013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2555776" y="339500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Souvenirs de l’A.I.U.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99792" y="1275606"/>
            <a:ext cx="5904656" cy="331236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699792" y="1275606"/>
            <a:ext cx="5904656" cy="331236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699792" y="1275606"/>
            <a:ext cx="5904656" cy="3312368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699792" y="1275606"/>
            <a:ext cx="5904656" cy="3312368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699792" y="1275606"/>
            <a:ext cx="5904656" cy="3312368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2699792" y="1275606"/>
            <a:ext cx="5904656" cy="3312368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1655">
        <p14:doors dir="vert"/>
      </p:transition>
    </mc:Choice>
    <mc:Fallback>
      <p:transition spd="slow" advTm="916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22" presetClass="exit" presetSubtype="8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500"/>
                            </p:stCondLst>
                            <p:childTnLst>
                              <p:par>
                                <p:cTn id="40" presetID="22" presetClass="exit" presetSubtype="8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500"/>
                            </p:stCondLst>
                            <p:childTnLst>
                              <p:par>
                                <p:cTn id="47" presetID="22" presetClass="exit" presetSubtype="8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500"/>
                            </p:stCondLst>
                            <p:childTnLst>
                              <p:par>
                                <p:cTn id="54" presetID="22" presetClass="exit" presetSubtype="8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0"/>
                            </p:stCondLst>
                            <p:childTnLst>
                              <p:par>
                                <p:cTn id="61" presetID="22" presetClass="exit" presetSubtype="8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15872"/>
            <a:ext cx="8740943" cy="483214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5486"/>
            <a:ext cx="1828490" cy="180779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62879"/>
            <a:ext cx="1828490" cy="1905013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843808" y="843558"/>
            <a:ext cx="5688632" cy="3384376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843808" y="843558"/>
            <a:ext cx="5688632" cy="3384376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555776" y="267494"/>
            <a:ext cx="3024336" cy="2033665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796136" y="267494"/>
            <a:ext cx="3024336" cy="2033665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555776" y="2787774"/>
            <a:ext cx="3024336" cy="2033665"/>
          </a:xfrm>
          <a:prstGeom prst="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5796136" y="2787774"/>
            <a:ext cx="3024336" cy="2033665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555776" y="267494"/>
            <a:ext cx="3024336" cy="2033665"/>
          </a:xfrm>
          <a:prstGeom prst="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5796136" y="267494"/>
            <a:ext cx="3024336" cy="2033665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555776" y="2787773"/>
            <a:ext cx="3024336" cy="2033665"/>
          </a:xfrm>
          <a:prstGeom prst="rect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796136" y="2787774"/>
            <a:ext cx="3024336" cy="2033665"/>
          </a:xfrm>
          <a:prstGeom prst="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555776" y="267494"/>
            <a:ext cx="3024336" cy="2033665"/>
          </a:xfrm>
          <a:prstGeom prst="rect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5796136" y="267494"/>
            <a:ext cx="3024336" cy="2033665"/>
          </a:xfrm>
          <a:prstGeom prst="rec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2555776" y="2787773"/>
            <a:ext cx="3024336" cy="2033665"/>
          </a:xfrm>
          <a:prstGeom prst="rect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5796136" y="2787773"/>
            <a:ext cx="3024336" cy="2033666"/>
          </a:xfrm>
          <a:prstGeom prst="rect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2555776" y="267494"/>
            <a:ext cx="3024336" cy="2033665"/>
          </a:xfrm>
          <a:prstGeom prst="rect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5796136" y="267494"/>
            <a:ext cx="3024336" cy="2033665"/>
          </a:xfrm>
          <a:prstGeom prst="rect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2555776" y="2787773"/>
            <a:ext cx="3024336" cy="2033665"/>
          </a:xfrm>
          <a:prstGeom prst="rect">
            <a:avLst/>
          </a:prstGeom>
          <a:blipFill dpi="0"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5796136" y="2787774"/>
            <a:ext cx="3024336" cy="2033664"/>
          </a:xfrm>
          <a:prstGeom prst="rect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99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2123">
        <p14:ripple/>
      </p:transition>
    </mc:Choice>
    <mc:Fallback>
      <p:transition spd="slow" advTm="821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50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5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0"/>
                            </p:stCondLst>
                            <p:childTnLst>
                              <p:par>
                                <p:cTn id="5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500"/>
                            </p:stCondLst>
                            <p:childTnLst>
                              <p:par>
                                <p:cTn id="54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500"/>
                            </p:stCondLst>
                            <p:childTnLst>
                              <p:par>
                                <p:cTn id="67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7500"/>
                            </p:stCondLst>
                            <p:childTnLst>
                              <p:par>
                                <p:cTn id="8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9500"/>
                            </p:stCondLst>
                            <p:childTnLst>
                              <p:par>
                                <p:cTn id="93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5500"/>
                            </p:stCondLst>
                            <p:childTnLst>
                              <p:par>
                                <p:cTn id="106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7500"/>
                            </p:stCondLst>
                            <p:childTnLst>
                              <p:par>
                                <p:cTn id="1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9500"/>
                            </p:stCondLst>
                            <p:childTnLst>
                              <p:par>
                                <p:cTn id="13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5500"/>
                            </p:stCondLst>
                            <p:childTnLst>
                              <p:par>
                                <p:cTn id="151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7500"/>
                            </p:stCondLst>
                            <p:childTnLst>
                              <p:par>
                                <p:cTn id="16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9500"/>
                            </p:stCondLst>
                            <p:childTnLst>
                              <p:par>
                                <p:cTn id="17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61500"/>
                            </p:stCondLst>
                            <p:childTnLst>
                              <p:par>
                                <p:cTn id="17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3500"/>
                            </p:stCondLst>
                            <p:childTnLst>
                              <p:par>
                                <p:cTn id="18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2" grpId="0" animBg="1"/>
      <p:bldP spid="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76440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144524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93588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5348489" y="3867894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Février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652" y="3194039"/>
            <a:ext cx="69420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14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1986">
        <p:blinds dir="vert"/>
      </p:transition>
    </mc:Choice>
    <mc:Fallback>
      <p:transition spd="slow" advTm="4198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  <p:bldP spid="9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87</Words>
  <Application>Microsoft Office PowerPoint</Application>
  <PresentationFormat>Affichage à l'écran (16:9)</PresentationFormat>
  <Paragraphs>28</Paragraphs>
  <Slides>10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39</cp:revision>
  <dcterms:created xsi:type="dcterms:W3CDTF">2012-02-27T14:00:06Z</dcterms:created>
  <dcterms:modified xsi:type="dcterms:W3CDTF">2012-02-28T18:22:31Z</dcterms:modified>
</cp:coreProperties>
</file>