
<file path=[Content_Types].xml><?xml version="1.0" encoding="utf-8"?>
<Types xmlns="http://schemas.openxmlformats.org/package/2006/content-types">
  <Default Extension="xml" ContentType="application/xml"/>
  <Default Extension="wmv" ContentType="video/unknown"/>
  <Default Extension="jpg" ContentType="image/jpeg"/>
  <Default Extension="jpe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1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2" r:id="rId2"/>
  </p:sldMasterIdLst>
  <p:notesMasterIdLst>
    <p:notesMasterId r:id="rId30"/>
  </p:notesMasterIdLst>
  <p:sldIdLst>
    <p:sldId id="289" r:id="rId3"/>
    <p:sldId id="257" r:id="rId4"/>
    <p:sldId id="258" r:id="rId5"/>
    <p:sldId id="259" r:id="rId6"/>
    <p:sldId id="260" r:id="rId7"/>
    <p:sldId id="261" r:id="rId8"/>
    <p:sldId id="266" r:id="rId9"/>
    <p:sldId id="265" r:id="rId10"/>
    <p:sldId id="267" r:id="rId11"/>
    <p:sldId id="268" r:id="rId12"/>
    <p:sldId id="269" r:id="rId13"/>
    <p:sldId id="271" r:id="rId14"/>
    <p:sldId id="272" r:id="rId15"/>
    <p:sldId id="274" r:id="rId16"/>
    <p:sldId id="273" r:id="rId17"/>
    <p:sldId id="275" r:id="rId18"/>
    <p:sldId id="276" r:id="rId19"/>
    <p:sldId id="281" r:id="rId20"/>
    <p:sldId id="277" r:id="rId21"/>
    <p:sldId id="278" r:id="rId22"/>
    <p:sldId id="283" r:id="rId23"/>
    <p:sldId id="284" r:id="rId24"/>
    <p:sldId id="285" r:id="rId25"/>
    <p:sldId id="286" r:id="rId26"/>
    <p:sldId id="288" r:id="rId27"/>
    <p:sldId id="287" r:id="rId28"/>
    <p:sldId id="282" r:id="rId29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3MeFTTcd7SQ2w8sLGJ8/w==" hashData="o0/7QxO7WXGRVMH3U2t+H9As2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C582"/>
    <a:srgbClr val="2C320D"/>
    <a:srgbClr val="8695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57315" autoAdjust="0"/>
  </p:normalViewPr>
  <p:slideViewPr>
    <p:cSldViewPr showGuides="1">
      <p:cViewPr varScale="1">
        <p:scale>
          <a:sx n="106" d="100"/>
          <a:sy n="106" d="100"/>
        </p:scale>
        <p:origin x="-952" y="-11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040F6F-8714-47FE-8EA9-C7784F8C90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3AC84-1183-4CF6-B46C-00C3D94C7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09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8F73AC84-1183-4CF6-B46C-00C3D94C7C35}" type="slidenum">
              <a:rPr lang="en-US" sz="1200" b="0" i="0">
                <a:latin typeface="Calibri"/>
                <a:ea typeface="+mn-ea"/>
                <a:cs typeface="+mn-cs"/>
              </a:rPr>
              <a:t>1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9226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07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872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991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410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99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752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301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809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256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07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782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AEA54-52EA-4294-98CF-96C2C9FED2D1}" type="datetimeFigureOut">
              <a:rPr lang="en-US" smtClean="0"/>
              <a:t>27.02.12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39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1.xml"/><Relationship Id="rId5" Type="http://schemas.openxmlformats.org/officeDocument/2006/relationships/audio" Target="../media/audio1.bin"/><Relationship Id="rId6" Type="http://schemas.openxmlformats.org/officeDocument/2006/relationships/image" Target="../media/image1.png"/><Relationship Id="rId1" Type="http://schemas.microsoft.com/office/2007/relationships/media" Target="../media/media1.wmv"/><Relationship Id="rId2" Type="http://schemas.openxmlformats.org/officeDocument/2006/relationships/video" Target="../media/media1.wm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Relationship Id="rId3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Relationship Id="rId3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g"/><Relationship Id="rId3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sture with Horses.wmv">
            <a:hlinkClick r:id="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Bookmark 1" time="99.2236"/>
                    <p14:bmk name="Bookmark 2" time="1984.4735"/>
                    <p14:bmk name="Bookmark 3" time="5754.9732"/>
                    <p14:bmk name="Bookmark 4" time="11079.9773"/>
                  </p14:bmkLst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210" y="0"/>
            <a:ext cx="9144000" cy="5715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91001" y="714375"/>
            <a:ext cx="504216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fr-FR" sz="3200" b="1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Segoe Print" pitchFamily="2" charset="0"/>
              </a:rPr>
              <a:t>Chevaux qui se reposent</a:t>
            </a:r>
            <a:endParaRPr lang="fr-FR" sz="3200" b="1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Segoe Print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12734" y="4318000"/>
            <a:ext cx="323978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fr-FR" sz="3200" b="1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Segoe Print" pitchFamily="2" charset="0"/>
              </a:rPr>
              <a:t>Vent qui souffle</a:t>
            </a:r>
            <a:endParaRPr lang="fr-FR" sz="3200" b="1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Segoe Print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7992" y="1397000"/>
            <a:ext cx="424346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fr-FR" sz="32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Chevaux qui courent</a:t>
            </a:r>
            <a:endParaRPr lang="fr-FR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19600" y="2984500"/>
            <a:ext cx="4419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FR" sz="3200" b="1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Segoe Print" pitchFamily="2" charset="0"/>
              </a:rPr>
              <a:t>Herbe qui se balance</a:t>
            </a:r>
            <a:endParaRPr lang="fr-FR" sz="3200" b="1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032461"/>
      </p:ext>
    </p:extLst>
  </p:cSld>
  <p:clrMapOvr>
    <a:masterClrMapping/>
  </p:clrMapOvr>
  <p:transition xmlns:p14="http://schemas.microsoft.com/office/powerpoint/2010/main" spd="slow" advClick="0" advTm="5000">
    <p:randomBar dir="vert"/>
    <p:sndAc>
      <p:stSnd>
        <p:snd r:embed="rId5" name="la_spagnola.wav"/>
      </p:stSnd>
    </p:sndAc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518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2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togglePause">
                                          <p:cBhvr>
                                            <p:cTn id="10" dur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11" fill="hold" display="0">
                      <p:stCondLst>
                        <p:cond delay="indefinite"/>
                      </p:stCondLst>
                    </p:cTn>
                    <p:tgtEl>
                      <p:spTgt spid="4"/>
                    </p:tgtEl>
                  </p:cMediaNode>
                </p:vide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4" bmkName="Bookmark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Bookmark 1"/>
                      </p:tgtEl>
                    </p:cond>
                  </p:nextCondLst>
                </p:seq>
                <p:seq concurrent="1" nextAc="seek">
                  <p:cTn id="18" restart="whenNotActive" fill="hold" evtFilter="cancelBubble" nodeType="interactiveSeq">
                    <p:stCondLst>
                      <p:cond evt="onMediaBookmark" delay="0">
                        <p:tgtEl>
                          <p14:bmkTgt spid="4" bmkName="Bookmark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9" fill="hold">
                          <p:stCondLst>
                            <p:cond delay="0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xit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Bookmark 2"/>
                      </p:tgtEl>
                    </p:cond>
                  </p:nextCondLst>
                </p:seq>
                <p:seq concurrent="1" nextAc="seek">
                  <p:cTn id="28" restart="whenNotActive" fill="hold" evtFilter="cancelBubble" nodeType="interactiveSeq">
                    <p:stCondLst>
                      <p:cond evt="onMediaBookmark" delay="0">
                        <p:tgtEl>
                          <p14:bmkTgt spid="4" bmkName="Bookmark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9" fill="hold">
                          <p:stCondLst>
                            <p:cond delay="0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10" presetClass="exit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9" presetID="10" presetClass="exit" presetSubtype="0" fill="hold" grpId="1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Bookmark 3"/>
                      </p:tgtEl>
                    </p:cond>
                  </p:nextCondLst>
                </p:seq>
                <p:seq concurrent="1" nextAc="seek">
                  <p:cTn id="42" restart="whenNotActive" fill="hold" evtFilter="cancelBubble" nodeType="interactiveSeq">
                    <p:stCondLst>
                      <p:cond evt="onMediaBookmark" delay="0">
                        <p:tgtEl>
                          <p14:bmkTgt spid="4" bmkName="Bookmark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3" fill="hold">
                          <p:stCondLst>
                            <p:cond delay="0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10" presetClass="exit" presetSubtype="0" fill="hold" grpId="1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0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Bookmark 4"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2" grpId="1"/>
          <p:bldP spid="5" grpId="0"/>
          <p:bldP spid="5" grpId="1"/>
          <p:bldP spid="6" grpId="0"/>
          <p:bldP spid="6" grpId="1"/>
          <p:bldP spid="7" grpId="0"/>
          <p:bldP spid="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5148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2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togglePause">
                                          <p:cBhvr>
                                            <p:cTn id="10" dur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11" fill="hold" display="0">
                      <p:stCondLst>
                        <p:cond delay="indefinite"/>
                      </p:stCondLst>
                    </p:cTn>
                    <p:tgtEl>
                      <p:spTgt spid="4"/>
                    </p:tgtEl>
                  </p:cMediaNode>
                </p:video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ev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380" y="0"/>
            <a:ext cx="918138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2400" y="0"/>
            <a:ext cx="6400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23905" y="0"/>
            <a:ext cx="4496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Ils etaient libres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4067604"/>
      </p:ext>
    </p:extLst>
  </p:cSld>
  <p:clrMapOvr>
    <a:masterClrMapping/>
  </p:clrMapOvr>
  <p:transition xmlns:p14="http://schemas.microsoft.com/office/powerpoint/2010/main" spd="slow" advClick="0" advTm="5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xit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 gif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0559864">
            <a:off x="2100813" y="2395835"/>
            <a:ext cx="49423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Ils etaient beaux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00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08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641646">
            <a:off x="1248994" y="1807167"/>
            <a:ext cx="481202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Ils restaient tous</a:t>
            </a:r>
          </a:p>
          <a:p>
            <a:pPr algn="ctr"/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ensembles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3989243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 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6000" y="2534335"/>
            <a:ext cx="4572000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4000" dirty="0">
                <a:solidFill>
                  <a:schemeClr val="bg1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Georgia"/>
              </a:rPr>
              <a:t>Juments, étalons, poulains,</a:t>
            </a:r>
            <a:endParaRPr lang="fr-FR" sz="3200" dirty="0">
              <a:solidFill>
                <a:schemeClr val="bg1"/>
              </a:solidFill>
              <a:effectLst>
                <a:reflection blurRad="6350" stA="55000" endA="50" endPos="85000" dist="60007" dir="5400000" sy="-100000" algn="bl" rotWithShape="0"/>
              </a:effectLst>
              <a:latin typeface="ArialMT"/>
            </a:endParaRPr>
          </a:p>
          <a:p>
            <a:pPr algn="ctr"/>
            <a:r>
              <a:rPr lang="fr-FR" sz="4000" dirty="0">
                <a:solidFill>
                  <a:schemeClr val="bg1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Georgia"/>
              </a:rPr>
              <a:t>Pouliches,</a:t>
            </a:r>
            <a:endParaRPr lang="fr-FR" sz="4000" dirty="0">
              <a:solidFill>
                <a:schemeClr val="bg1"/>
              </a:solidFill>
              <a:effectLst>
                <a:reflection blurRad="6350" stA="55000" endA="50" endPos="85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957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 blanc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38200" y="876300"/>
            <a:ext cx="7010400" cy="4495800"/>
          </a:xfrm>
          <a:prstGeom prst="rect">
            <a:avLst/>
          </a:prstGeom>
        </p:spPr>
        <p:txBody>
          <a:bodyPr wrap="square">
            <a:prstTxWarp prst="textTriangle">
              <a:avLst/>
            </a:prstTxWarp>
            <a:spAutoFit/>
          </a:bodyPr>
          <a:lstStyle/>
          <a:p>
            <a:r>
              <a:rPr lang="fr-FR" sz="3600" dirty="0">
                <a:solidFill>
                  <a:schemeClr val="bg1"/>
                </a:solidFill>
              </a:rPr>
              <a:t>Avant et après que l’homme </a:t>
            </a:r>
            <a:r>
              <a:rPr lang="fr-FR" sz="3600" dirty="0" smtClean="0">
                <a:solidFill>
                  <a:schemeClr val="bg1"/>
                </a:solidFill>
              </a:rPr>
              <a:t>n’intervienne dans leur existence de liberté.</a:t>
            </a:r>
            <a:endParaRPr lang="fr-FR" sz="3600" dirty="0">
              <a:solidFill>
                <a:schemeClr val="bg1"/>
              </a:solidFill>
            </a:endParaRPr>
          </a:p>
          <a:p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40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randomBar dir="vert"/>
      </p:transition>
    </mc:Choice>
    <mc:Fallback xmlns="">
      <p:transition xmlns:p14="http://schemas.microsoft.com/office/powerpoint/2010/main" spd="slow" advClick="0" advTm="3000">
        <p:randomBar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04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31294" y="2395835"/>
            <a:ext cx="7681422" cy="17543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Ils habitaient par exemble</a:t>
            </a:r>
          </a:p>
          <a:p>
            <a:pPr algn="ctr"/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cornouaille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1507549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 annimé 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200" y="1485901"/>
            <a:ext cx="8381999" cy="26642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Up">
              <a:avLst/>
            </a:prstTxWarp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Tout près des marécages</a:t>
            </a:r>
          </a:p>
          <a:p>
            <a:pPr algn="ctr"/>
            <a:r>
              <a:rPr lang="fr-CH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</a:t>
            </a:r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 Bodmin moor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333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alloping-Horse-Wa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3400" y="2395835"/>
            <a:ext cx="8229600" cy="1754327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Une région aussi sauvage </a:t>
            </a:r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qu’eux</a:t>
            </a:r>
            <a:endParaRPr lang="fr-CH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5152973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'écran chev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7799" y="0"/>
            <a:ext cx="7010401" cy="17543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/>
              <a:t>Un paysage à l’ambiance </a:t>
            </a:r>
            <a:r>
              <a:rPr lang="fr-FR" sz="5400" dirty="0" smtClean="0"/>
              <a:t>ténébreuse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8669875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_Blanc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21089021">
            <a:off x="457201" y="2672834"/>
            <a:ext cx="8534400" cy="769441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Aux reliefs </a:t>
            </a:r>
            <a:r>
              <a:rPr lang="fr-F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dissimulés</a:t>
            </a:r>
            <a:r>
              <a:rPr lang="fr-F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par les brumes,</a:t>
            </a:r>
          </a:p>
        </p:txBody>
      </p:sp>
    </p:spTree>
    <p:extLst>
      <p:ext uri="{BB962C8B-B14F-4D97-AF65-F5344CB8AC3E}">
        <p14:creationId xmlns:p14="http://schemas.microsoft.com/office/powerpoint/2010/main" val="4147701747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0.05272  0.027 0.09586  0.06 0.09586  C 0.099 0.09586  0.113 0.04793  0.119 0.01917  L 0.125 -0.01917  C 0.131 -0.04793  0.146 -0.09586  0.19 -0.09586  C 0.218 -0.09586  0.25 -0.05272  0.25 0  C 0.25 0.05272  0.218 0.09586  0.19 0.09586  C 0.146 0.09586  0.131 0.04793  0.125 0.01917  L 0.119 -0.01917  C 0.113 -0.04793  0.099 -0.09586  0.06 -0.09586  C 0.027 -0.09586  0 -0.05272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 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81000" y="2552700"/>
            <a:ext cx="7010400" cy="2514600"/>
          </a:xfrm>
          <a:prstGeom prst="rect">
            <a:avLst/>
          </a:prstGeom>
          <a:noFill/>
        </p:spPr>
        <p:txBody>
          <a:bodyPr wrap="none" rtlCol="0">
            <a:prstTxWarp prst="textFadeRight">
              <a:avLst/>
            </a:prstTxWarp>
            <a:spAutoFit/>
          </a:bodyPr>
          <a:lstStyle/>
          <a:p>
            <a:r>
              <a:rPr lang="fr-FR" sz="4000" dirty="0" smtClean="0">
                <a:solidFill>
                  <a:schemeClr val="accent6">
                    <a:lumMod val="75000"/>
                  </a:schemeClr>
                </a:solidFill>
              </a:rPr>
              <a:t>Au rochers découpées</a:t>
            </a:r>
            <a:endParaRPr lang="fr-FR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994220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492174" y="2672834"/>
            <a:ext cx="13940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</p:txBody>
      </p:sp>
      <p:pic>
        <p:nvPicPr>
          <p:cNvPr id="8" name="Image 7" descr="Chevaux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063"/>
            <a:ext cx="9144000" cy="5715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905422">
            <a:off x="228600" y="2552700"/>
            <a:ext cx="8534400" cy="17543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solidFill>
                  <a:schemeClr val="bg1"/>
                </a:solidFill>
              </a:rPr>
              <a:t>Aux étendues herbeuses vastes et infinies.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3940099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9600" y="3960673"/>
            <a:ext cx="7315200" cy="17543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fr-FR" sz="5400" dirty="0">
                <a:solidFill>
                  <a:schemeClr val="bg1"/>
                </a:solidFill>
              </a:rPr>
              <a:t>Ils vivaient tranquilles.</a:t>
            </a:r>
          </a:p>
          <a:p>
            <a:r>
              <a:rPr lang="fr-FR" sz="5400" dirty="0">
                <a:solidFill>
                  <a:schemeClr val="bg1"/>
                </a:solidFill>
              </a:rPr>
              <a:t>Ils vivaient heureux.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2174904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11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0"/>
            <a:ext cx="92964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1000" y="2118836"/>
            <a:ext cx="3352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</a:rPr>
              <a:t>Qui étaient-ils enfin,</a:t>
            </a:r>
          </a:p>
          <a:p>
            <a:r>
              <a:rPr lang="fr-FR" sz="3200" dirty="0">
                <a:solidFill>
                  <a:schemeClr val="bg1"/>
                </a:solidFill>
              </a:rPr>
              <a:t>c</a:t>
            </a:r>
            <a:r>
              <a:rPr lang="fr-FR" sz="3200" dirty="0" smtClean="0">
                <a:solidFill>
                  <a:schemeClr val="bg1"/>
                </a:solidFill>
              </a:rPr>
              <a:t>es </a:t>
            </a:r>
            <a:r>
              <a:rPr lang="fr-FR" sz="3200" dirty="0">
                <a:solidFill>
                  <a:schemeClr val="bg1"/>
                </a:solidFill>
              </a:rPr>
              <a:t>fameux chevaux ?</a:t>
            </a:r>
          </a:p>
          <a:p>
            <a:r>
              <a:rPr lang="fr-FR" sz="3200" dirty="0">
                <a:solidFill>
                  <a:schemeClr val="bg1"/>
                </a:solidFill>
              </a:rPr>
              <a:t>Arabes, barbes,</a:t>
            </a:r>
          </a:p>
          <a:p>
            <a:r>
              <a:rPr lang="fr-FR" sz="3200" dirty="0">
                <a:solidFill>
                  <a:schemeClr val="bg1"/>
                </a:solidFill>
              </a:rPr>
              <a:t>Anglo-normands</a:t>
            </a:r>
          </a:p>
          <a:p>
            <a:r>
              <a:rPr lang="fr-FR" sz="3200" dirty="0">
                <a:solidFill>
                  <a:schemeClr val="bg1"/>
                </a:solidFill>
              </a:rPr>
              <a:t>Ou pur </a:t>
            </a:r>
            <a:r>
              <a:rPr lang="fr-FR" sz="3200" dirty="0" smtClean="0">
                <a:solidFill>
                  <a:schemeClr val="bg1"/>
                </a:solidFill>
              </a:rPr>
              <a:t>sangs?</a:t>
            </a:r>
            <a:endParaRPr lang="fr-F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15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randomBar dir="vert"/>
      </p:transition>
    </mc:Choice>
    <mc:Fallback xmlns="">
      <p:transition xmlns:p14="http://schemas.microsoft.com/office/powerpoint/2010/main" spd="slow" advClick="0" advTm="6000">
        <p:randomBar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12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1" y="0"/>
            <a:ext cx="4190999" cy="33147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Andalous ou Mustangs ?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Peut importe, en tout cas,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Ils avaient été croisés,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Ils avaient été dressés,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Et montés,</a:t>
            </a:r>
          </a:p>
        </p:txBody>
      </p:sp>
    </p:spTree>
    <p:extLst>
      <p:ext uri="{BB962C8B-B14F-4D97-AF65-F5344CB8AC3E}">
        <p14:creationId xmlns:p14="http://schemas.microsoft.com/office/powerpoint/2010/main" val="156928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xmlns:p14="http://schemas.microsoft.com/office/powerpoint/2010/main" spd="slow" advClick="0" advTm="8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ulain_01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2400" y="1943100"/>
            <a:ext cx="807720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Nous pouvons voir,</a:t>
            </a:r>
          </a:p>
          <a:p>
            <a:r>
              <a:rPr lang="fr-FR" sz="4400" b="1" dirty="0">
                <a:solidFill>
                  <a:schemeClr val="bg1"/>
                </a:solidFill>
              </a:rPr>
              <a:t>é</a:t>
            </a:r>
            <a:r>
              <a:rPr lang="fr-FR" sz="4400" b="1" dirty="0" smtClean="0">
                <a:solidFill>
                  <a:schemeClr val="bg1"/>
                </a:solidFill>
              </a:rPr>
              <a:t>videmment</a:t>
            </a:r>
            <a:endParaRPr lang="fr-FR" sz="4400" b="1" dirty="0">
              <a:solidFill>
                <a:schemeClr val="bg1"/>
              </a:solidFill>
            </a:endParaRPr>
          </a:p>
          <a:p>
            <a:r>
              <a:rPr lang="fr-FR" sz="4400" b="1" dirty="0">
                <a:solidFill>
                  <a:schemeClr val="bg1"/>
                </a:solidFill>
              </a:rPr>
              <a:t>d</a:t>
            </a:r>
            <a:r>
              <a:rPr lang="fr-FR" sz="4400" b="1" dirty="0" smtClean="0">
                <a:solidFill>
                  <a:schemeClr val="bg1"/>
                </a:solidFill>
              </a:rPr>
              <a:t>es </a:t>
            </a:r>
            <a:r>
              <a:rPr lang="fr-FR" sz="4400" b="1" dirty="0">
                <a:solidFill>
                  <a:schemeClr val="bg1"/>
                </a:solidFill>
              </a:rPr>
              <a:t>chevaux un peu partout</a:t>
            </a:r>
          </a:p>
          <a:p>
            <a:r>
              <a:rPr lang="fr-FR" sz="4400" b="1" dirty="0">
                <a:solidFill>
                  <a:schemeClr val="bg1"/>
                </a:solidFill>
              </a:rPr>
              <a:t>d</a:t>
            </a:r>
            <a:r>
              <a:rPr lang="fr-FR" sz="4400" b="1" dirty="0" smtClean="0">
                <a:solidFill>
                  <a:schemeClr val="bg1"/>
                </a:solidFill>
              </a:rPr>
              <a:t>ans </a:t>
            </a:r>
            <a:r>
              <a:rPr lang="fr-FR" sz="4400" b="1" dirty="0">
                <a:solidFill>
                  <a:schemeClr val="bg1"/>
                </a:solidFill>
              </a:rPr>
              <a:t>le </a:t>
            </a:r>
            <a:r>
              <a:rPr lang="fr-FR" sz="4400" b="1" dirty="0" smtClean="0">
                <a:solidFill>
                  <a:schemeClr val="bg1"/>
                </a:solidFill>
              </a:rPr>
              <a:t>monde.</a:t>
            </a:r>
            <a:endParaRPr lang="fr-CH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9311960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_d_ecran bei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90600" y="571500"/>
            <a:ext cx="4110019" cy="4401205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fr-FR" sz="2000" dirty="0"/>
              <a:t>Mais où sont les chevaux sauvages,</a:t>
            </a:r>
          </a:p>
          <a:p>
            <a:r>
              <a:rPr lang="fr-FR" sz="2000" dirty="0"/>
              <a:t>Les chevaux qui courraient librement,</a:t>
            </a:r>
          </a:p>
          <a:p>
            <a:r>
              <a:rPr lang="fr-FR" sz="2000" dirty="0"/>
              <a:t>Sans entrave, sans licol,</a:t>
            </a:r>
          </a:p>
          <a:p>
            <a:r>
              <a:rPr lang="fr-FR" sz="2000" dirty="0"/>
              <a:t>Sans selle et sans harnais,</a:t>
            </a:r>
          </a:p>
          <a:p>
            <a:r>
              <a:rPr lang="fr-FR" sz="2000" dirty="0"/>
              <a:t>Sans rêne et sans mors,</a:t>
            </a:r>
          </a:p>
          <a:p>
            <a:r>
              <a:rPr lang="fr-FR" sz="2000" dirty="0"/>
              <a:t>Sans sulky ni calèche,</a:t>
            </a:r>
          </a:p>
          <a:p>
            <a:r>
              <a:rPr lang="fr-FR" sz="2000" dirty="0"/>
              <a:t>Sans enclos, sans écurie,</a:t>
            </a:r>
          </a:p>
          <a:p>
            <a:r>
              <a:rPr lang="fr-FR" sz="2000" dirty="0"/>
              <a:t>Sans manège ni carrière,</a:t>
            </a:r>
          </a:p>
          <a:p>
            <a:r>
              <a:rPr lang="fr-FR" sz="2000" dirty="0"/>
              <a:t>Sans concours complet,</a:t>
            </a:r>
          </a:p>
          <a:p>
            <a:r>
              <a:rPr lang="fr-FR" sz="2000" dirty="0"/>
              <a:t>Sans course organisée,</a:t>
            </a:r>
          </a:p>
          <a:p>
            <a:r>
              <a:rPr lang="fr-FR" sz="2000" dirty="0"/>
              <a:t>Sans prix de l’arc de Triomphe,</a:t>
            </a:r>
          </a:p>
          <a:p>
            <a:r>
              <a:rPr lang="fr-FR" sz="2000" dirty="0"/>
              <a:t>Sans course d’Epsom,</a:t>
            </a:r>
          </a:p>
          <a:p>
            <a:r>
              <a:rPr lang="fr-FR" sz="2000" dirty="0"/>
              <a:t>Sans grand prix d’Amérique,</a:t>
            </a:r>
          </a:p>
          <a:p>
            <a:r>
              <a:rPr lang="fr-FR" sz="2000" dirty="0"/>
              <a:t>Sans concours </a:t>
            </a:r>
            <a:r>
              <a:rPr lang="fr-FR" sz="2000" dirty="0" smtClean="0"/>
              <a:t>hippique?</a:t>
            </a:r>
            <a:endParaRPr lang="fr-FR" sz="2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-114300"/>
            <a:ext cx="2295221" cy="31212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2324100"/>
            <a:ext cx="2295221" cy="312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31971"/>
      </p:ext>
    </p:extLst>
  </p:cSld>
  <p:clrMapOvr>
    <a:masterClrMapping/>
  </p:clrMapOvr>
  <p:transition xmlns:p14="http://schemas.microsoft.com/office/powerpoint/2010/main" spd="slow" advClick="0" advTm="15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ulain_02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13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2400" y="2257336"/>
            <a:ext cx="3810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 fait</a:t>
            </a:r>
            <a:r>
              <a:rPr lang="fr-F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sans maître ni cavaliers!</a:t>
            </a:r>
            <a:endParaRPr lang="fr-F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fr-F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fr-F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</a:t>
            </a:r>
            <a:r>
              <a:rPr lang="fr-F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fr-F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Michèle Durand</a:t>
            </a:r>
          </a:p>
        </p:txBody>
      </p:sp>
    </p:spTree>
    <p:extLst>
      <p:ext uri="{BB962C8B-B14F-4D97-AF65-F5344CB8AC3E}">
        <p14:creationId xmlns:p14="http://schemas.microsoft.com/office/powerpoint/2010/main" val="109634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80_early_spring_wa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0"/>
            <a:ext cx="9144000" cy="5905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2171700"/>
            <a:ext cx="2295221" cy="312125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2593744"/>
            <a:ext cx="2295221" cy="312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892514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075272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80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:dissolve/>
      </p:transition>
    </mc:Choice>
    <mc:Fallback xmlns="">
      <p:transition xmlns:p14="http://schemas.microsoft.com/office/powerpoint/2010/main" spd="slow" advClick="0" advTm="3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95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-cascade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781718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_0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15775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7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ge_19_1024x76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62000" y="495300"/>
            <a:ext cx="46885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Réalisation: Daniela </a:t>
            </a:r>
            <a:r>
              <a:rPr lang="fr-FR" sz="3200" dirty="0" err="1" smtClean="0">
                <a:solidFill>
                  <a:schemeClr val="bg1"/>
                </a:solidFill>
              </a:rPr>
              <a:t>Dubler</a:t>
            </a:r>
            <a:endParaRPr lang="fr-FR" sz="3200" dirty="0" smtClean="0">
              <a:solidFill>
                <a:schemeClr val="bg1"/>
              </a:solidFill>
            </a:endParaRPr>
          </a:p>
          <a:p>
            <a:r>
              <a:rPr lang="fr-FR" sz="3200" dirty="0" smtClean="0">
                <a:solidFill>
                  <a:schemeClr val="bg1"/>
                </a:solidFill>
              </a:rPr>
              <a:t>Images: Du net</a:t>
            </a:r>
          </a:p>
          <a:p>
            <a:r>
              <a:rPr lang="fr-FR" sz="3200" dirty="0" smtClean="0">
                <a:solidFill>
                  <a:schemeClr val="bg1"/>
                </a:solidFill>
              </a:rPr>
              <a:t>Musique</a:t>
            </a:r>
            <a:r>
              <a:rPr lang="fr-FR" sz="3200" dirty="0" smtClean="0">
                <a:solidFill>
                  <a:schemeClr val="bg1"/>
                </a:solidFill>
              </a:rPr>
              <a:t>: La </a:t>
            </a:r>
            <a:r>
              <a:rPr lang="fr-FR" sz="3200" dirty="0" err="1" smtClean="0">
                <a:solidFill>
                  <a:schemeClr val="bg1"/>
                </a:solidFill>
              </a:rPr>
              <a:t>Spagnola</a:t>
            </a:r>
            <a:endParaRPr lang="fr-FR" sz="3200" dirty="0">
              <a:solidFill>
                <a:schemeClr val="bg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1333500"/>
            <a:ext cx="2928096" cy="307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458851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C02426462999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1E9F4B5-477A-4076-BF92-2E57C788843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TC024264629991</Template>
  <TotalTime>0</TotalTime>
  <Words>214</Words>
  <Application>Microsoft Macintosh PowerPoint</Application>
  <PresentationFormat>Présentation à l'écran (16:10)</PresentationFormat>
  <Paragraphs>57</Paragraphs>
  <Slides>27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TC024264629991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1</cp:revision>
  <dcterms:modified xsi:type="dcterms:W3CDTF">2012-02-27T11:41:07Z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TC024264629991</vt:lpwstr>
  </property>
</Properties>
</file>