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slides/slide4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4" r:id="rId2"/>
    <p:sldId id="299" r:id="rId3"/>
    <p:sldId id="261" r:id="rId4"/>
    <p:sldId id="258" r:id="rId5"/>
    <p:sldId id="262" r:id="rId6"/>
    <p:sldId id="263" r:id="rId7"/>
    <p:sldId id="266" r:id="rId8"/>
    <p:sldId id="267" r:id="rId9"/>
    <p:sldId id="288" r:id="rId10"/>
    <p:sldId id="270" r:id="rId11"/>
    <p:sldId id="269" r:id="rId12"/>
    <p:sldId id="272" r:id="rId13"/>
    <p:sldId id="274" r:id="rId14"/>
    <p:sldId id="257" r:id="rId15"/>
    <p:sldId id="277" r:id="rId16"/>
    <p:sldId id="278" r:id="rId17"/>
    <p:sldId id="286" r:id="rId18"/>
    <p:sldId id="311" r:id="rId19"/>
    <p:sldId id="268" r:id="rId20"/>
    <p:sldId id="285" r:id="rId21"/>
    <p:sldId id="273" r:id="rId22"/>
    <p:sldId id="280" r:id="rId23"/>
    <p:sldId id="281" r:id="rId24"/>
    <p:sldId id="310" r:id="rId25"/>
    <p:sldId id="283" r:id="rId26"/>
    <p:sldId id="287" r:id="rId27"/>
    <p:sldId id="289" r:id="rId28"/>
    <p:sldId id="292" r:id="rId29"/>
    <p:sldId id="290" r:id="rId30"/>
    <p:sldId id="293" r:id="rId31"/>
    <p:sldId id="279" r:id="rId32"/>
    <p:sldId id="296" r:id="rId33"/>
    <p:sldId id="316" r:id="rId34"/>
    <p:sldId id="297" r:id="rId35"/>
    <p:sldId id="302" r:id="rId36"/>
    <p:sldId id="309" r:id="rId37"/>
    <p:sldId id="314" r:id="rId38"/>
    <p:sldId id="304" r:id="rId39"/>
    <p:sldId id="317" r:id="rId40"/>
    <p:sldId id="318" r:id="rId41"/>
    <p:sldId id="305" r:id="rId42"/>
  </p:sldIdLst>
  <p:sldSz cx="9144000" cy="6858000" type="screen4x3"/>
  <p:notesSz cx="6858000" cy="9144000"/>
  <p:defaultTextStyle>
    <a:defPPr>
      <a:defRPr lang="hu-H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v5Fi1svptxjuLS5CI3/Zdw==" hashData="Jo+wS7UWjcP+HrbWVOwI8jJvuKc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3CCCC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SorterView">
  <p:normalViewPr>
    <p:restoredLeft sz="15620"/>
    <p:restoredTop sz="94660"/>
  </p:normalViewPr>
  <p:slideViewPr>
    <p:cSldViewPr>
      <p:cViewPr varScale="1">
        <p:scale>
          <a:sx n="72" d="100"/>
          <a:sy n="72" d="100"/>
        </p:scale>
        <p:origin x="-558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Cím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Alcím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hu-HU" smtClean="0"/>
              <a:t>Alcím mintájának szerkesztése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3D326D-0AB5-4ABB-A862-33C33D0D587F}" type="datetimeFigureOut">
              <a:rPr lang="hu-HU" smtClean="0"/>
              <a:pPr/>
              <a:t>2011.04.10.</a:t>
            </a:fld>
            <a:endParaRPr lang="hu-HU" dirty="0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063106-D475-4A64-8C39-CD12549DF19E}" type="slidenum">
              <a:rPr lang="hu-HU" smtClean="0"/>
              <a:pPr/>
              <a:t>‹#›</a:t>
            </a:fld>
            <a:endParaRPr lang="hu-HU" dirty="0"/>
          </a:p>
        </p:txBody>
      </p:sp>
    </p:spTree>
  </p:cSld>
  <p:clrMapOvr>
    <a:masterClrMapping/>
  </p:clrMapOvr>
  <p:transition spd="slow" advTm="4000">
    <p:diamond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Cím és tartal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3D326D-0AB5-4ABB-A862-33C33D0D587F}" type="datetimeFigureOut">
              <a:rPr lang="hu-HU" smtClean="0"/>
              <a:pPr/>
              <a:t>2011.04.10.</a:t>
            </a:fld>
            <a:endParaRPr lang="hu-HU" dirty="0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063106-D475-4A64-8C39-CD12549DF19E}" type="slidenum">
              <a:rPr lang="hu-HU" smtClean="0"/>
              <a:pPr/>
              <a:t>‹#›</a:t>
            </a:fld>
            <a:endParaRPr lang="hu-HU" dirty="0"/>
          </a:p>
        </p:txBody>
      </p:sp>
    </p:spTree>
  </p:cSld>
  <p:clrMapOvr>
    <a:masterClrMapping/>
  </p:clrMapOvr>
  <p:transition spd="slow" advTm="4000">
    <p:diamond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zakaszfejléc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3D326D-0AB5-4ABB-A862-33C33D0D587F}" type="datetimeFigureOut">
              <a:rPr lang="hu-HU" smtClean="0"/>
              <a:pPr/>
              <a:t>2011.04.10.</a:t>
            </a:fld>
            <a:endParaRPr lang="hu-HU" dirty="0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063106-D475-4A64-8C39-CD12549DF19E}" type="slidenum">
              <a:rPr lang="hu-HU" smtClean="0"/>
              <a:pPr/>
              <a:t>‹#›</a:t>
            </a:fld>
            <a:endParaRPr lang="hu-HU" dirty="0"/>
          </a:p>
        </p:txBody>
      </p:sp>
    </p:spTree>
  </p:cSld>
  <p:clrMapOvr>
    <a:masterClrMapping/>
  </p:clrMapOvr>
  <p:transition spd="slow" advTm="4000">
    <p:diamond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tartalomrész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Tartalom helye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5" name="Dátum hely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3D326D-0AB5-4ABB-A862-33C33D0D587F}" type="datetimeFigureOut">
              <a:rPr lang="hu-HU" smtClean="0"/>
              <a:pPr/>
              <a:t>2011.04.10.</a:t>
            </a:fld>
            <a:endParaRPr lang="hu-HU" dirty="0"/>
          </a:p>
        </p:txBody>
      </p:sp>
      <p:sp>
        <p:nvSpPr>
          <p:cNvPr id="6" name="Élőláb hely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7" name="Dia számának hely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063106-D475-4A64-8C39-CD12549DF19E}" type="slidenum">
              <a:rPr lang="hu-HU" smtClean="0"/>
              <a:pPr/>
              <a:t>‹#›</a:t>
            </a:fld>
            <a:endParaRPr lang="hu-HU" dirty="0"/>
          </a:p>
        </p:txBody>
      </p:sp>
    </p:spTree>
  </p:cSld>
  <p:clrMapOvr>
    <a:masterClrMapping/>
  </p:clrMapOvr>
  <p:transition spd="slow" advTm="4000">
    <p:diamond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Összehasonlítá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4" name="Tartalom helye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5" name="Szöveg hely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6" name="Tartalom helye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7" name="Dátum hely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3D326D-0AB5-4ABB-A862-33C33D0D587F}" type="datetimeFigureOut">
              <a:rPr lang="hu-HU" smtClean="0"/>
              <a:pPr/>
              <a:t>2011.04.10.</a:t>
            </a:fld>
            <a:endParaRPr lang="hu-HU" dirty="0"/>
          </a:p>
        </p:txBody>
      </p:sp>
      <p:sp>
        <p:nvSpPr>
          <p:cNvPr id="8" name="Élőláb hely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9" name="Dia számának hely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063106-D475-4A64-8C39-CD12549DF19E}" type="slidenum">
              <a:rPr lang="hu-HU" smtClean="0"/>
              <a:pPr/>
              <a:t>‹#›</a:t>
            </a:fld>
            <a:endParaRPr lang="hu-HU" dirty="0"/>
          </a:p>
        </p:txBody>
      </p:sp>
    </p:spTree>
  </p:cSld>
  <p:clrMapOvr>
    <a:masterClrMapping/>
  </p:clrMapOvr>
  <p:transition spd="slow" advTm="4000">
    <p:diamond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Csak cí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Dátum hely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3D326D-0AB5-4ABB-A862-33C33D0D587F}" type="datetimeFigureOut">
              <a:rPr lang="hu-HU" smtClean="0"/>
              <a:pPr/>
              <a:t>2011.04.10.</a:t>
            </a:fld>
            <a:endParaRPr lang="hu-HU" dirty="0"/>
          </a:p>
        </p:txBody>
      </p:sp>
      <p:sp>
        <p:nvSpPr>
          <p:cNvPr id="4" name="Élőláb hely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5" name="Dia számának hely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063106-D475-4A64-8C39-CD12549DF19E}" type="slidenum">
              <a:rPr lang="hu-HU" smtClean="0"/>
              <a:pPr/>
              <a:t>‹#›</a:t>
            </a:fld>
            <a:endParaRPr lang="hu-HU" dirty="0"/>
          </a:p>
        </p:txBody>
      </p:sp>
    </p:spTree>
  </p:cSld>
  <p:clrMapOvr>
    <a:masterClrMapping/>
  </p:clrMapOvr>
  <p:transition spd="slow" advTm="4000">
    <p:diamond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Ür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átum hely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3D326D-0AB5-4ABB-A862-33C33D0D587F}" type="datetimeFigureOut">
              <a:rPr lang="hu-HU" smtClean="0"/>
              <a:pPr/>
              <a:t>2011.04.10.</a:t>
            </a:fld>
            <a:endParaRPr lang="hu-HU" dirty="0"/>
          </a:p>
        </p:txBody>
      </p:sp>
      <p:sp>
        <p:nvSpPr>
          <p:cNvPr id="3" name="Élőláb hely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4" name="Dia számának hely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063106-D475-4A64-8C39-CD12549DF19E}" type="slidenum">
              <a:rPr lang="hu-HU" smtClean="0"/>
              <a:pPr/>
              <a:t>‹#›</a:t>
            </a:fld>
            <a:endParaRPr lang="hu-HU" dirty="0"/>
          </a:p>
        </p:txBody>
      </p:sp>
    </p:spTree>
  </p:cSld>
  <p:clrMapOvr>
    <a:masterClrMapping/>
  </p:clrMapOvr>
  <p:transition spd="slow" advTm="4000">
    <p:diamond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Tartalomrész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Szöveg hely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5" name="Dátum hely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3D326D-0AB5-4ABB-A862-33C33D0D587F}" type="datetimeFigureOut">
              <a:rPr lang="hu-HU" smtClean="0"/>
              <a:pPr/>
              <a:t>2011.04.10.</a:t>
            </a:fld>
            <a:endParaRPr lang="hu-HU" dirty="0"/>
          </a:p>
        </p:txBody>
      </p:sp>
      <p:sp>
        <p:nvSpPr>
          <p:cNvPr id="6" name="Élőláb hely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7" name="Dia számának hely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063106-D475-4A64-8C39-CD12549DF19E}" type="slidenum">
              <a:rPr lang="hu-HU" smtClean="0"/>
              <a:pPr/>
              <a:t>‹#›</a:t>
            </a:fld>
            <a:endParaRPr lang="hu-HU" dirty="0"/>
          </a:p>
        </p:txBody>
      </p:sp>
    </p:spTree>
  </p:cSld>
  <p:clrMapOvr>
    <a:masterClrMapping/>
  </p:clrMapOvr>
  <p:transition spd="slow" advTm="4000">
    <p:diamond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Kép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Kép hely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hu-HU" dirty="0"/>
          </a:p>
        </p:txBody>
      </p:sp>
      <p:sp>
        <p:nvSpPr>
          <p:cNvPr id="4" name="Szöveg hely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5" name="Dátum hely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3D326D-0AB5-4ABB-A862-33C33D0D587F}" type="datetimeFigureOut">
              <a:rPr lang="hu-HU" smtClean="0"/>
              <a:pPr/>
              <a:t>2011.04.10.</a:t>
            </a:fld>
            <a:endParaRPr lang="hu-HU" dirty="0"/>
          </a:p>
        </p:txBody>
      </p:sp>
      <p:sp>
        <p:nvSpPr>
          <p:cNvPr id="6" name="Élőláb hely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7" name="Dia számának hely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063106-D475-4A64-8C39-CD12549DF19E}" type="slidenum">
              <a:rPr lang="hu-HU" smtClean="0"/>
              <a:pPr/>
              <a:t>‹#›</a:t>
            </a:fld>
            <a:endParaRPr lang="hu-HU" dirty="0"/>
          </a:p>
        </p:txBody>
      </p:sp>
    </p:spTree>
  </p:cSld>
  <p:clrMapOvr>
    <a:masterClrMapping/>
  </p:clrMapOvr>
  <p:transition spd="slow" advTm="4000">
    <p:diamond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Cím és függőleges szöv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Függőleges szöveg hely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3D326D-0AB5-4ABB-A862-33C33D0D587F}" type="datetimeFigureOut">
              <a:rPr lang="hu-HU" smtClean="0"/>
              <a:pPr/>
              <a:t>2011.04.10.</a:t>
            </a:fld>
            <a:endParaRPr lang="hu-HU" dirty="0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063106-D475-4A64-8C39-CD12549DF19E}" type="slidenum">
              <a:rPr lang="hu-HU" smtClean="0"/>
              <a:pPr/>
              <a:t>‹#›</a:t>
            </a:fld>
            <a:endParaRPr lang="hu-HU" dirty="0"/>
          </a:p>
        </p:txBody>
      </p:sp>
    </p:spTree>
  </p:cSld>
  <p:clrMapOvr>
    <a:masterClrMapping/>
  </p:clrMapOvr>
  <p:transition spd="slow" advTm="4000">
    <p:diamond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Függőleges cím és szöv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üggőleges cím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Függőleges szöveg helye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3D326D-0AB5-4ABB-A862-33C33D0D587F}" type="datetimeFigureOut">
              <a:rPr lang="hu-HU" smtClean="0"/>
              <a:pPr/>
              <a:t>2011.04.10.</a:t>
            </a:fld>
            <a:endParaRPr lang="hu-HU" dirty="0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063106-D475-4A64-8C39-CD12549DF19E}" type="slidenum">
              <a:rPr lang="hu-HU" smtClean="0"/>
              <a:pPr/>
              <a:t>‹#›</a:t>
            </a:fld>
            <a:endParaRPr lang="hu-HU" dirty="0"/>
          </a:p>
        </p:txBody>
      </p:sp>
    </p:spTree>
  </p:cSld>
  <p:clrMapOvr>
    <a:masterClrMapping/>
  </p:clrMapOvr>
  <p:transition spd="slow" advTm="4000">
    <p:diamond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hely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83D326D-0AB5-4ABB-A862-33C33D0D587F}" type="datetimeFigureOut">
              <a:rPr lang="hu-HU" smtClean="0"/>
              <a:pPr/>
              <a:t>2011.04.10.</a:t>
            </a:fld>
            <a:endParaRPr lang="hu-HU" dirty="0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hu-HU" dirty="0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C063106-D475-4A64-8C39-CD12549DF19E}" type="slidenum">
              <a:rPr lang="hu-HU" smtClean="0"/>
              <a:pPr/>
              <a:t>‹#›</a:t>
            </a:fld>
            <a:endParaRPr lang="hu-HU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Tm="4000">
    <p:diamond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hu-H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1214565803zYpQN91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4000" cy="6075680"/>
          </a:xfrm>
          <a:prstGeom prst="rect">
            <a:avLst/>
          </a:prstGeom>
        </p:spPr>
      </p:pic>
      <p:sp>
        <p:nvSpPr>
          <p:cNvPr id="3" name="Téglalap 2"/>
          <p:cNvSpPr/>
          <p:nvPr/>
        </p:nvSpPr>
        <p:spPr>
          <a:xfrm>
            <a:off x="1040427" y="4581128"/>
            <a:ext cx="7063152" cy="120032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threePt" dir="t"/>
            </a:scene3d>
            <a:sp3d extrusionH="57150">
              <a:bevelT h="25400" prst="softRound"/>
            </a:sp3d>
          </a:bodyPr>
          <a:lstStyle/>
          <a:p>
            <a:pPr algn="ctr"/>
            <a:r>
              <a:rPr lang="hu-HU" sz="7200" b="1" cap="none" spc="0" dirty="0" smtClean="0">
                <a:ln w="18000">
                  <a:noFill/>
                  <a:prstDash val="solid"/>
                  <a:miter lim="800000"/>
                </a:ln>
                <a:solidFill>
                  <a:schemeClr val="accent6">
                    <a:lumMod val="60000"/>
                    <a:lumOff val="40000"/>
                  </a:schemeClr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Papyrus" pitchFamily="66" charset="0"/>
              </a:rPr>
              <a:t>French Polynesia</a:t>
            </a:r>
            <a:endParaRPr lang="hu-HU" sz="7200" b="1" cap="none" spc="0" dirty="0">
              <a:ln w="18000">
                <a:noFill/>
                <a:prstDash val="solid"/>
                <a:miter lim="800000"/>
              </a:ln>
              <a:solidFill>
                <a:schemeClr val="accent6">
                  <a:lumMod val="60000"/>
                  <a:lumOff val="40000"/>
                </a:schemeClr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Papyrus" pitchFamily="66" charset="0"/>
            </a:endParaRPr>
          </a:p>
        </p:txBody>
      </p:sp>
      <p:sp>
        <p:nvSpPr>
          <p:cNvPr id="4" name="Téglalap 3"/>
          <p:cNvSpPr/>
          <p:nvPr/>
        </p:nvSpPr>
        <p:spPr>
          <a:xfrm>
            <a:off x="261365" y="6237312"/>
            <a:ext cx="8621270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hu-HU" sz="2400" b="1" cap="none" spc="0" dirty="0" smtClean="0">
                <a:ln w="18000">
                  <a:noFill/>
                  <a:prstDash val="solid"/>
                  <a:miter lim="800000"/>
                </a:ln>
                <a:solidFill>
                  <a:schemeClr val="accent6">
                    <a:lumMod val="60000"/>
                    <a:lumOff val="40000"/>
                  </a:schemeClr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Papyrus" pitchFamily="66" charset="0"/>
              </a:rPr>
              <a:t>Bora Bora, Huahine, Maupiti, Moorea, Raiatea, Tahaa, Tahiti</a:t>
            </a:r>
            <a:endParaRPr lang="hu-HU" sz="2400" b="1" cap="none" spc="0" dirty="0">
              <a:ln w="18000">
                <a:noFill/>
                <a:prstDash val="solid"/>
                <a:miter lim="800000"/>
              </a:ln>
              <a:solidFill>
                <a:schemeClr val="accent6">
                  <a:lumMod val="60000"/>
                  <a:lumOff val="40000"/>
                </a:schemeClr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Papyrus" pitchFamily="66" charset="0"/>
            </a:endParaRPr>
          </a:p>
        </p:txBody>
      </p:sp>
    </p:spTree>
  </p:cSld>
  <p:clrMapOvr>
    <a:masterClrMapping/>
  </p:clrMapOvr>
  <p:transition spd="slow" advTm="8000">
    <p:diamond/>
    <p:sndAc>
      <p:stSnd>
        <p:snd r:embed="rId2" name="Ray Conniff - La Mer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Cook-szigetek,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rcRect b="2215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4000">
    <p:diamond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2011-04-09 16h48_55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tretch>
            <a:fillRect/>
          </a:stretch>
        </p:blipFill>
        <p:spPr>
          <a:xfrm>
            <a:off x="0" y="8942"/>
            <a:ext cx="9144000" cy="6840113"/>
          </a:xfrm>
          <a:prstGeom prst="rect">
            <a:avLst/>
          </a:prstGeom>
        </p:spPr>
      </p:pic>
    </p:spTree>
  </p:cSld>
  <p:clrMapOvr>
    <a:masterClrMapping/>
  </p:clrMapOvr>
  <p:transition spd="slow" advTm="4000">
    <p:diamond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2011-04-09 16h46_41.jpg"/>
          <p:cNvPicPr>
            <a:picLocks noChangeAspect="1"/>
          </p:cNvPicPr>
          <p:nvPr/>
        </p:nvPicPr>
        <p:blipFill>
          <a:blip r:embed="rId2" cstate="print">
            <a:lum contrast="20000"/>
          </a:blip>
          <a:stretch>
            <a:fillRect/>
          </a:stretch>
        </p:blipFill>
        <p:spPr>
          <a:xfrm>
            <a:off x="0" y="-10749"/>
            <a:ext cx="9144000" cy="6879498"/>
          </a:xfrm>
          <a:prstGeom prst="rect">
            <a:avLst/>
          </a:prstGeom>
        </p:spPr>
      </p:pic>
    </p:spTree>
  </p:cSld>
  <p:clrMapOvr>
    <a:masterClrMapping/>
  </p:clrMapOvr>
  <p:transition spd="slow" advTm="4000">
    <p:diamond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54691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rcRect b="1181"/>
          <a:stretch>
            <a:fillRect/>
          </a:stretch>
        </p:blipFill>
        <p:spPr>
          <a:xfrm>
            <a:off x="0" y="4498"/>
            <a:ext cx="9144000" cy="6853502"/>
          </a:xfrm>
          <a:prstGeom prst="rect">
            <a:avLst/>
          </a:prstGeom>
        </p:spPr>
      </p:pic>
    </p:spTree>
  </p:cSld>
  <p:clrMapOvr>
    <a:masterClrMapping/>
  </p:clrMapOvr>
  <p:transition spd="slow" advTm="4000">
    <p:diamond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1211330523StKIMR5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tretch>
            <a:fillRect/>
          </a:stretch>
        </p:blipFill>
        <p:spPr>
          <a:xfrm>
            <a:off x="0" y="386729"/>
            <a:ext cx="9144000" cy="6084541"/>
          </a:xfrm>
          <a:prstGeom prst="rect">
            <a:avLst/>
          </a:prstGeom>
        </p:spPr>
      </p:pic>
    </p:spTree>
  </p:cSld>
  <p:clrMapOvr>
    <a:masterClrMapping/>
  </p:clrMapOvr>
  <p:transition spd="slow" advTm="4000">
    <p:diamond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12517453015afaq1z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tretch>
            <a:fillRect/>
          </a:stretch>
        </p:blipFill>
        <p:spPr>
          <a:xfrm>
            <a:off x="0" y="406399"/>
            <a:ext cx="9144000" cy="6045201"/>
          </a:xfrm>
          <a:prstGeom prst="rect">
            <a:avLst/>
          </a:prstGeom>
        </p:spPr>
      </p:pic>
    </p:spTree>
  </p:cSld>
  <p:clrMapOvr>
    <a:masterClrMapping/>
  </p:clrMapOvr>
  <p:transition spd="slow" advTm="4000">
    <p:diamond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12826348953pdAKaS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rcRect r="444"/>
          <a:stretch>
            <a:fillRect/>
          </a:stretch>
        </p:blipFill>
        <p:spPr>
          <a:xfrm>
            <a:off x="0" y="86269"/>
            <a:ext cx="9144000" cy="6659244"/>
          </a:xfrm>
          <a:prstGeom prst="rect">
            <a:avLst/>
          </a:prstGeom>
        </p:spPr>
      </p:pic>
    </p:spTree>
  </p:cSld>
  <p:clrMapOvr>
    <a:masterClrMapping/>
  </p:clrMapOvr>
  <p:transition spd="slow" advTm="4000">
    <p:diamond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Bora19.jpg"/>
          <p:cNvPicPr>
            <a:picLocks noChangeAspect="1"/>
          </p:cNvPicPr>
          <p:nvPr/>
        </p:nvPicPr>
        <p:blipFill>
          <a:blip r:embed="rId2" cstate="print">
            <a:lum contrast="20000"/>
          </a:blip>
          <a:srcRect b="131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4000">
    <p:diamond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Bora1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rcRect b="256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4000">
    <p:diamond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Bora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rcRect b="256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4000">
    <p:diamond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Bora3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rcRect b="131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4000">
    <p:diamond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Bora5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rcRect b="1640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4000">
    <p:diamond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2011-04-09 16h45_43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rcRect l="591"/>
          <a:stretch>
            <a:fillRect/>
          </a:stretch>
        </p:blipFill>
        <p:spPr>
          <a:xfrm>
            <a:off x="0" y="379736"/>
            <a:ext cx="9144000" cy="6122633"/>
          </a:xfrm>
          <a:prstGeom prst="rect">
            <a:avLst/>
          </a:prstGeom>
        </p:spPr>
      </p:pic>
    </p:spTree>
  </p:cSld>
  <p:clrMapOvr>
    <a:masterClrMapping/>
  </p:clrMapOvr>
  <p:transition spd="slow" advTm="4000">
    <p:diamond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Bora8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rcRect b="1417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4000">
    <p:diamond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Bora9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rcRect b="131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4000">
    <p:diamond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Bora17.jpg"/>
          <p:cNvPicPr>
            <a:picLocks noChangeAspect="1"/>
          </p:cNvPicPr>
          <p:nvPr/>
        </p:nvPicPr>
        <p:blipFill>
          <a:blip r:embed="rId2" cstate="print">
            <a:lum bright="-10000" contrast="20000"/>
          </a:blip>
          <a:srcRect b="131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4000">
    <p:diamond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Naplemente,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rcRect b="1417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4000">
    <p:diamond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A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rcRect b="131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4000">
    <p:diamond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Bora16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rcRect b="1181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4000">
    <p:diamond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Bora4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rcRect b="1640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4000">
    <p:diamond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Bora11.jpg"/>
          <p:cNvPicPr>
            <a:picLocks noChangeAspect="1"/>
          </p:cNvPicPr>
          <p:nvPr/>
        </p:nvPicPr>
        <p:blipFill>
          <a:blip r:embed="rId2" cstate="print">
            <a:lum contrast="20000"/>
          </a:blip>
          <a:srcRect b="1640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4000">
    <p:diamond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Bora12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rcRect b="131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4000">
    <p:diamond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Naplemente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rcRect b="1417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4000">
    <p:diamond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Bora14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rcRect b="1640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4000">
    <p:diamond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Bora18.jpg"/>
          <p:cNvPicPr>
            <a:picLocks noChangeAspect="1"/>
          </p:cNvPicPr>
          <p:nvPr/>
        </p:nvPicPr>
        <p:blipFill>
          <a:blip r:embed="rId2" cstate="print">
            <a:lum contrast="20000"/>
          </a:blip>
          <a:srcRect b="131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4000">
    <p:diamond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Bora20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rcRect b="1640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4000">
    <p:diamond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Bora24.jpg"/>
          <p:cNvPicPr>
            <a:picLocks noChangeAspect="1"/>
          </p:cNvPicPr>
          <p:nvPr/>
        </p:nvPicPr>
        <p:blipFill>
          <a:blip r:embed="rId2" cstate="print">
            <a:lum bright="-10000" contrast="20000"/>
          </a:blip>
          <a:srcRect b="1417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4000">
    <p:diamond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Bora21.jpg"/>
          <p:cNvPicPr>
            <a:picLocks noChangeAspect="1"/>
          </p:cNvPicPr>
          <p:nvPr/>
        </p:nvPicPr>
        <p:blipFill>
          <a:blip r:embed="rId2" cstate="print">
            <a:lum contrast="20000"/>
          </a:blip>
          <a:srcRect b="131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4000">
    <p:diamond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Bora25.jpg"/>
          <p:cNvPicPr>
            <a:picLocks noChangeAspect="1"/>
          </p:cNvPicPr>
          <p:nvPr/>
        </p:nvPicPr>
        <p:blipFill>
          <a:blip r:embed="rId2" cstate="print">
            <a:lum bright="-10000" contrast="20000"/>
          </a:blip>
          <a:srcRect b="131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4000">
    <p:diamond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Bora10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rcRect b="131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4000">
    <p:diamond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Kép 2" descr="Bora29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rcRect b="1417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4000">
    <p:diamond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palm-tree-grove-and-bougainvillea-rangiroa-atoll-french-polynesia_1024x768_27088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rcRect b="98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4000">
    <p:diamond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Bora_Bora_French_Polynesia3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rcRect r="1107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Téglalap 2"/>
          <p:cNvSpPr/>
          <p:nvPr/>
        </p:nvSpPr>
        <p:spPr>
          <a:xfrm>
            <a:off x="8661648" y="6525344"/>
            <a:ext cx="482352" cy="332656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 dirty="0"/>
          </a:p>
        </p:txBody>
      </p:sp>
    </p:spTree>
  </p:cSld>
  <p:clrMapOvr>
    <a:masterClrMapping/>
  </p:clrMapOvr>
  <p:transition spd="slow" advTm="4000">
    <p:diamond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Kép 2" descr="JBA_3722Nuku Hiva, French Polynesia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tretch>
            <a:fillRect/>
          </a:stretch>
        </p:blipFill>
        <p:spPr>
          <a:xfrm>
            <a:off x="0" y="385762"/>
            <a:ext cx="9144000" cy="6086476"/>
          </a:xfrm>
          <a:prstGeom prst="rect">
            <a:avLst/>
          </a:prstGeom>
        </p:spPr>
      </p:pic>
    </p:spTree>
  </p:cSld>
  <p:clrMapOvr>
    <a:masterClrMapping/>
  </p:clrMapOvr>
  <p:transition spd="slow" advTm="4000">
    <p:diamond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Moorea-szigete,.jpg"/>
          <p:cNvPicPr>
            <a:picLocks noChangeAspect="1"/>
          </p:cNvPicPr>
          <p:nvPr/>
        </p:nvPicPr>
        <p:blipFill>
          <a:blip r:embed="rId2" cstate="print">
            <a:lum contrast="20000"/>
          </a:blip>
          <a:srcRect b="165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4000">
    <p:diamond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Palau.jpg"/>
          <p:cNvPicPr>
            <a:picLocks noChangeAspect="1"/>
          </p:cNvPicPr>
          <p:nvPr/>
        </p:nvPicPr>
        <p:blipFill>
          <a:blip r:embed="rId2" cstate="print">
            <a:lum contrast="30000"/>
          </a:blip>
          <a:srcRect b="1417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4000">
    <p:diamond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Manihi,.jpg"/>
          <p:cNvPicPr>
            <a:picLocks noChangeAspect="1"/>
          </p:cNvPicPr>
          <p:nvPr/>
        </p:nvPicPr>
        <p:blipFill>
          <a:blip r:embed="rId2" cstate="print">
            <a:lum bright="-10000" contrast="20000"/>
          </a:blip>
          <a:srcRect b="1417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4000">
    <p:diamond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polynesian-dancers-bora-bora-french-polynesia+1152_12705904113-tpfil02aw-3435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tretch>
            <a:fillRect/>
          </a:stretch>
        </p:blipFill>
        <p:spPr>
          <a:xfrm>
            <a:off x="0" y="762000"/>
            <a:ext cx="9144000" cy="6096000"/>
          </a:xfrm>
          <a:prstGeom prst="rect">
            <a:avLst/>
          </a:prstGeom>
        </p:spPr>
      </p:pic>
    </p:spTree>
  </p:cSld>
  <p:clrMapOvr>
    <a:masterClrMapping/>
  </p:clrMapOvr>
  <p:transition spd="slow" advTm="4000">
    <p:diamond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Rangiroa,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rcRect b="1417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4000">
    <p:diamond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MikclfuXN3t2f3Tekm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tretch>
            <a:fillRect/>
          </a:stretch>
        </p:blipFill>
        <p:spPr>
          <a:xfrm>
            <a:off x="0" y="678925"/>
            <a:ext cx="9144000" cy="5500150"/>
          </a:xfrm>
          <a:prstGeom prst="rect">
            <a:avLst/>
          </a:prstGeom>
        </p:spPr>
      </p:pic>
      <p:sp>
        <p:nvSpPr>
          <p:cNvPr id="3" name="Téglalap 2"/>
          <p:cNvSpPr/>
          <p:nvPr/>
        </p:nvSpPr>
        <p:spPr>
          <a:xfrm>
            <a:off x="2825368" y="0"/>
            <a:ext cx="3493264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threePt" dir="t"/>
            </a:scene3d>
            <a:sp3d extrusionH="57150">
              <a:bevelT w="38100" h="38100" prst="angle"/>
            </a:sp3d>
          </a:bodyPr>
          <a:lstStyle/>
          <a:p>
            <a:pPr algn="ctr"/>
            <a:r>
              <a:rPr lang="hu-HU" sz="4400" b="1" cap="none" spc="0" dirty="0" smtClean="0">
                <a:ln w="18000">
                  <a:noFill/>
                  <a:prstDash val="solid"/>
                  <a:miter lim="800000"/>
                </a:ln>
                <a:solidFill>
                  <a:srgbClr val="33CCCC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Papyrus" pitchFamily="66" charset="0"/>
              </a:rPr>
              <a:t>Bon Voyage!</a:t>
            </a:r>
            <a:endParaRPr lang="hu-HU" sz="4400" b="1" cap="none" spc="0" dirty="0">
              <a:ln w="18000">
                <a:noFill/>
                <a:prstDash val="solid"/>
                <a:miter lim="800000"/>
              </a:ln>
              <a:solidFill>
                <a:srgbClr val="33CCCC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Papyrus" pitchFamily="66" charset="0"/>
            </a:endParaRPr>
          </a:p>
        </p:txBody>
      </p:sp>
      <p:sp>
        <p:nvSpPr>
          <p:cNvPr id="4" name="Téglalap 3"/>
          <p:cNvSpPr/>
          <p:nvPr/>
        </p:nvSpPr>
        <p:spPr>
          <a:xfrm>
            <a:off x="0" y="6457890"/>
            <a:ext cx="4067139" cy="40011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hu-HU" sz="2000" b="1" cap="none" spc="0" dirty="0" smtClean="0">
                <a:ln w="18000">
                  <a:noFill/>
                  <a:prstDash val="solid"/>
                  <a:miter lim="800000"/>
                </a:ln>
                <a:solidFill>
                  <a:srgbClr val="33CCCC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Papyrus" pitchFamily="66" charset="0"/>
              </a:rPr>
              <a:t>http://judy-christmas.blogspot.com</a:t>
            </a:r>
            <a:endParaRPr lang="hu-HU" sz="2000" b="1" cap="none" spc="0" dirty="0">
              <a:ln w="18000">
                <a:noFill/>
                <a:prstDash val="solid"/>
                <a:miter lim="800000"/>
              </a:ln>
              <a:solidFill>
                <a:srgbClr val="33CCCC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Papyrus" pitchFamily="66" charset="0"/>
            </a:endParaRPr>
          </a:p>
        </p:txBody>
      </p:sp>
      <p:sp>
        <p:nvSpPr>
          <p:cNvPr id="5" name="Téglalap 4"/>
          <p:cNvSpPr/>
          <p:nvPr/>
        </p:nvSpPr>
        <p:spPr>
          <a:xfrm>
            <a:off x="5560967" y="6457890"/>
            <a:ext cx="3583033" cy="40011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hu-HU" sz="2000" b="1" cap="none" spc="0" dirty="0" smtClean="0">
                <a:ln w="18000">
                  <a:noFill/>
                  <a:prstDash val="solid"/>
                  <a:miter lim="800000"/>
                </a:ln>
                <a:solidFill>
                  <a:srgbClr val="33CCCC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Papyrus" pitchFamily="66" charset="0"/>
              </a:rPr>
              <a:t>http://www.ppsparadicsom.net</a:t>
            </a:r>
            <a:endParaRPr lang="hu-HU" sz="2000" b="1" cap="none" spc="0" dirty="0">
              <a:ln w="18000">
                <a:noFill/>
                <a:prstDash val="solid"/>
                <a:miter lim="800000"/>
              </a:ln>
              <a:solidFill>
                <a:srgbClr val="33CCCC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Papyrus" pitchFamily="66" charset="0"/>
            </a:endParaRPr>
          </a:p>
        </p:txBody>
      </p:sp>
      <p:sp>
        <p:nvSpPr>
          <p:cNvPr id="6" name="Téglalap 5"/>
          <p:cNvSpPr/>
          <p:nvPr/>
        </p:nvSpPr>
        <p:spPr>
          <a:xfrm>
            <a:off x="0" y="6165304"/>
            <a:ext cx="3470822" cy="40011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hu-HU" sz="2000" b="1" cap="none" spc="0" dirty="0" smtClean="0">
                <a:ln w="18000">
                  <a:noFill/>
                  <a:prstDash val="solid"/>
                  <a:miter lim="800000"/>
                </a:ln>
                <a:solidFill>
                  <a:srgbClr val="33CCCC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Papyrus" pitchFamily="66" charset="0"/>
              </a:rPr>
              <a:t>http://judy-pps.blogspot.com</a:t>
            </a:r>
            <a:endParaRPr lang="hu-HU" sz="2000" b="1" cap="none" spc="0" dirty="0">
              <a:ln w="18000">
                <a:noFill/>
                <a:prstDash val="solid"/>
                <a:miter lim="800000"/>
              </a:ln>
              <a:solidFill>
                <a:srgbClr val="33CCCC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Papyrus" pitchFamily="66" charset="0"/>
            </a:endParaRPr>
          </a:p>
        </p:txBody>
      </p:sp>
      <p:sp>
        <p:nvSpPr>
          <p:cNvPr id="7" name="Téglalap 6"/>
          <p:cNvSpPr/>
          <p:nvPr/>
        </p:nvSpPr>
        <p:spPr>
          <a:xfrm>
            <a:off x="5580112" y="6165304"/>
            <a:ext cx="3369833" cy="40011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hu-HU" sz="2000" b="1" cap="none" spc="0" dirty="0" smtClean="0">
                <a:ln w="18000">
                  <a:noFill/>
                  <a:prstDash val="solid"/>
                  <a:miter lim="800000"/>
                </a:ln>
                <a:solidFill>
                  <a:srgbClr val="33CCCC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Papyrus" pitchFamily="66" charset="0"/>
              </a:rPr>
              <a:t>http://judy-art.blogspot.com</a:t>
            </a:r>
            <a:endParaRPr lang="hu-HU" sz="2000" b="1" cap="none" spc="0" dirty="0">
              <a:ln w="18000">
                <a:noFill/>
                <a:prstDash val="solid"/>
                <a:miter lim="800000"/>
              </a:ln>
              <a:solidFill>
                <a:srgbClr val="33CCCC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Papyrus" pitchFamily="66" charset="0"/>
            </a:endParaRPr>
          </a:p>
        </p:txBody>
      </p:sp>
      <p:sp>
        <p:nvSpPr>
          <p:cNvPr id="8" name="Téglalap 7"/>
          <p:cNvSpPr/>
          <p:nvPr/>
        </p:nvSpPr>
        <p:spPr>
          <a:xfrm>
            <a:off x="3896976" y="1988840"/>
            <a:ext cx="1350050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threePt" dir="t"/>
            </a:scene3d>
            <a:sp3d extrusionH="57150">
              <a:bevelT h="25400" prst="softRound"/>
            </a:sp3d>
          </a:bodyPr>
          <a:lstStyle/>
          <a:p>
            <a:pPr algn="ctr"/>
            <a:r>
              <a:rPr lang="hu-HU" sz="4000" b="1" cap="none" spc="0" dirty="0" smtClean="0">
                <a:ln w="18000">
                  <a:noFill/>
                  <a:prstDash val="solid"/>
                  <a:miter lim="800000"/>
                </a:ln>
                <a:solidFill>
                  <a:srgbClr val="33CCCC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Papyrus" pitchFamily="66" charset="0"/>
              </a:rPr>
              <a:t>Judy</a:t>
            </a:r>
            <a:endParaRPr lang="hu-HU" sz="4000" b="1" cap="none" spc="0" dirty="0">
              <a:ln w="18000">
                <a:noFill/>
                <a:prstDash val="solid"/>
                <a:miter lim="800000"/>
              </a:ln>
              <a:solidFill>
                <a:srgbClr val="33CCCC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Papyrus" pitchFamily="66" charset="0"/>
            </a:endParaRPr>
          </a:p>
        </p:txBody>
      </p:sp>
    </p:spTree>
  </p:cSld>
  <p:clrMapOvr>
    <a:masterClrMapping/>
  </p:clrMapOvr>
  <p:transition spd="slow" advTm="6000">
    <p:diamond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3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14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15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16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17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8" grpId="0"/>
    </p:bldLst>
  </p:timing>
</p:sld>
</file>

<file path=ppt/theme/theme1.xml><?xml version="1.0" encoding="utf-8"?>
<a:theme xmlns:a="http://schemas.openxmlformats.org/drawingml/2006/main" name="Office-tém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129</TotalTime>
  <Words>32</Words>
  <Application>Microsoft Office PowerPoint</Application>
  <PresentationFormat>Diavetítés a képernyőre (4:3 oldalarány)</PresentationFormat>
  <Paragraphs>8</Paragraphs>
  <Slides>41</Slides>
  <Notes>0</Notes>
  <HiddenSlides>0</HiddenSlides>
  <MMClips>0</MMClips>
  <ScaleCrop>false</ScaleCrop>
  <HeadingPairs>
    <vt:vector size="4" baseType="variant">
      <vt:variant>
        <vt:lpstr>Téma</vt:lpstr>
      </vt:variant>
      <vt:variant>
        <vt:i4>1</vt:i4>
      </vt:variant>
      <vt:variant>
        <vt:lpstr>Diacímek</vt:lpstr>
      </vt:variant>
      <vt:variant>
        <vt:i4>41</vt:i4>
      </vt:variant>
    </vt:vector>
  </HeadingPairs>
  <TitlesOfParts>
    <vt:vector size="42" baseType="lpstr">
      <vt:lpstr>Office-téma</vt:lpstr>
      <vt:lpstr>1. dia</vt:lpstr>
      <vt:lpstr>2. dia</vt:lpstr>
      <vt:lpstr>3. dia</vt:lpstr>
      <vt:lpstr>4. dia</vt:lpstr>
      <vt:lpstr>5. dia</vt:lpstr>
      <vt:lpstr>6. dia</vt:lpstr>
      <vt:lpstr>7. dia</vt:lpstr>
      <vt:lpstr>8. dia</vt:lpstr>
      <vt:lpstr>9. dia</vt:lpstr>
      <vt:lpstr>10. dia</vt:lpstr>
      <vt:lpstr>11. dia</vt:lpstr>
      <vt:lpstr>12. dia</vt:lpstr>
      <vt:lpstr>13. dia</vt:lpstr>
      <vt:lpstr>14. dia</vt:lpstr>
      <vt:lpstr>15. dia</vt:lpstr>
      <vt:lpstr>16. dia</vt:lpstr>
      <vt:lpstr>17. dia</vt:lpstr>
      <vt:lpstr>18. dia</vt:lpstr>
      <vt:lpstr>19. dia</vt:lpstr>
      <vt:lpstr>20. dia</vt:lpstr>
      <vt:lpstr>21. dia</vt:lpstr>
      <vt:lpstr>22. dia</vt:lpstr>
      <vt:lpstr>23. dia</vt:lpstr>
      <vt:lpstr>24. dia</vt:lpstr>
      <vt:lpstr>25. dia</vt:lpstr>
      <vt:lpstr>26. dia</vt:lpstr>
      <vt:lpstr>27. dia</vt:lpstr>
      <vt:lpstr>28. dia</vt:lpstr>
      <vt:lpstr>29. dia</vt:lpstr>
      <vt:lpstr>30. dia</vt:lpstr>
      <vt:lpstr>31. dia</vt:lpstr>
      <vt:lpstr>32. dia</vt:lpstr>
      <vt:lpstr>33. dia</vt:lpstr>
      <vt:lpstr>34. dia</vt:lpstr>
      <vt:lpstr>35. dia</vt:lpstr>
      <vt:lpstr>36. dia</vt:lpstr>
      <vt:lpstr>37. dia</vt:lpstr>
      <vt:lpstr>38. dia</vt:lpstr>
      <vt:lpstr>39. dia</vt:lpstr>
      <vt:lpstr>40. dia</vt:lpstr>
      <vt:lpstr>41. dia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1. dia</dc:title>
  <dc:creator>Judith</dc:creator>
  <cp:lastModifiedBy>Judith</cp:lastModifiedBy>
  <cp:revision>18</cp:revision>
  <dcterms:created xsi:type="dcterms:W3CDTF">2011-04-09T15:56:45Z</dcterms:created>
  <dcterms:modified xsi:type="dcterms:W3CDTF">2011-04-10T05:22:57Z</dcterms:modified>
</cp:coreProperties>
</file>